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10"/>
  </p:handoutMasterIdLst>
  <p:sldIdLst>
    <p:sldId id="370" r:id="rId3"/>
    <p:sldId id="402" r:id="rId5"/>
    <p:sldId id="392" r:id="rId6"/>
    <p:sldId id="397" r:id="rId7"/>
    <p:sldId id="398" r:id="rId8"/>
    <p:sldId id="395" r:id="rId9"/>
  </p:sldIdLst>
  <p:sldSz cx="9144000" cy="6858000" type="screen4x3"/>
  <p:notesSz cx="6858000" cy="9144000"/>
  <p:defaultTextStyle>
    <a:defPPr>
      <a:defRPr lang="ru-RU"/>
    </a:defPPr>
    <a:lvl1pPr marL="0" lvl="0" indent="0" algn="l" defTabSz="914400" rtl="0" eaLnBrk="0" fontAlgn="base" latinLnBrk="0" hangingPunct="0">
      <a:lnSpc>
        <a:spcPct val="100000"/>
      </a:lnSpc>
      <a:spcBef>
        <a:spcPct val="0"/>
      </a:spcBef>
      <a:spcAft>
        <a:spcPct val="0"/>
      </a:spcAft>
      <a:buNone/>
      <a:defRPr sz="2400" b="1"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sz="2400" b="1"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2400" b="1"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2400" b="1"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2400" b="1"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sz="2400" b="1"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sz="2400" b="1"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sz="2400" b="1"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sz="2400" b="1" i="0" u="none" kern="1200" baseline="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2FDB2607-1784-4EEB-B798-7EB5836EED8A}">
        <p14:showMediaCtrls xmlns:p14="http://schemas.microsoft.com/office/powerpoint/2010/main" val="1"/>
      </p:ext>
    </p:extLst>
  </p:showPr>
  <p:clrMru>
    <a:srgbClr val="48DC8E"/>
    <a:srgbClr val="0000FF"/>
    <a:srgbClr val="AB531D"/>
    <a:srgbClr val="FFCC99"/>
    <a:srgbClr val="FFFFCC"/>
    <a:srgbClr val="E07F44"/>
    <a:srgbClr val="ECCAD1"/>
    <a:srgbClr val="E5FE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25076"/>
    <p:restoredTop sz="94581"/>
  </p:normalViewPr>
  <p:slideViewPr>
    <p:cSldViewPr showGuides="1">
      <p:cViewPr varScale="1">
        <p:scale>
          <a:sx n="69" d="100"/>
          <a:sy n="69" d="100"/>
        </p:scale>
        <p:origin x="102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handoutMaster" Target="handoutMasters/handoutMaster1.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52C97FA7-E988-44E2-BB53-703647BA4BBF}"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8F3728D3-28C0-4D46-9A99-BC7FCE54D6D6}">
      <dgm:prSet phldrT="[Текст]" custT="1"/>
      <dgm:spPr>
        <a:solidFill>
          <a:schemeClr val="accent2">
            <a:lumMod val="20000"/>
            <a:lumOff val="80000"/>
          </a:schemeClr>
        </a:solidFill>
        <a:ln>
          <a:solidFill>
            <a:schemeClr val="accent1"/>
          </a:solidFill>
        </a:ln>
      </dgm:spPr>
      <dgm:t>
        <a:bodyPr/>
        <a:lstStyle/>
        <a:p>
          <a:r>
            <a:rPr lang="ru-RU" sz="1600" dirty="0" smtClean="0">
              <a:solidFill>
                <a:schemeClr val="tx1"/>
              </a:solidFill>
            </a:rPr>
            <a:t> </a:t>
          </a:r>
          <a:r>
            <a:rPr lang="ru-RU" sz="1800" dirty="0" err="1" smtClean="0">
              <a:solidFill>
                <a:schemeClr val="tx1"/>
              </a:solidFill>
              <a:latin typeface="Times New Roman" panose="02020603050405020304" pitchFamily="18" charset="0"/>
              <a:cs typeface="Times New Roman" panose="02020603050405020304" pitchFamily="18" charset="0"/>
            </a:rPr>
            <a:t>жергілікті</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өкілді</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атқарушы</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және</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құқық</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қорғау</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органдарының</a:t>
          </a:r>
          <a:r>
            <a:rPr lang="ru-RU" sz="1800" dirty="0" smtClean="0">
              <a:solidFill>
                <a:schemeClr val="tx1"/>
              </a:solidFill>
              <a:latin typeface="Times New Roman" panose="02020603050405020304" pitchFamily="18" charset="0"/>
              <a:cs typeface="Times New Roman" panose="02020603050405020304" pitchFamily="18" charset="0"/>
            </a:rPr>
            <a:t>;</a:t>
          </a:r>
          <a:endParaRPr lang="ru-RU" sz="1800" dirty="0">
            <a:solidFill>
              <a:schemeClr val="tx1"/>
            </a:solidFill>
            <a:latin typeface="Times New Roman" panose="02020603050405020304" pitchFamily="18" charset="0"/>
            <a:cs typeface="Times New Roman" panose="02020603050405020304" pitchFamily="18" charset="0"/>
          </a:endParaRPr>
        </a:p>
      </dgm:t>
    </dgm:pt>
    <dgm:pt modelId="{68033A18-271B-422D-BBBB-8A5F38A3E46C}" cxnId="{BF5FFB4F-3DE8-429E-B626-E28F3BF308AE}" type="parTrans">
      <dgm:prSet/>
      <dgm:spPr/>
      <dgm:t>
        <a:bodyPr/>
        <a:lstStyle/>
        <a:p>
          <a:endParaRPr lang="ru-RU" sz="1600">
            <a:solidFill>
              <a:srgbClr val="002060"/>
            </a:solidFill>
          </a:endParaRPr>
        </a:p>
      </dgm:t>
    </dgm:pt>
    <dgm:pt modelId="{DB3EBF0F-91E4-44E5-8139-AAEA34CC3A13}" cxnId="{BF5FFB4F-3DE8-429E-B626-E28F3BF308AE}" type="sibTrans">
      <dgm:prSet/>
      <dgm:spPr/>
      <dgm:t>
        <a:bodyPr/>
        <a:lstStyle/>
        <a:p>
          <a:endParaRPr lang="ru-RU" sz="1600">
            <a:solidFill>
              <a:srgbClr val="002060"/>
            </a:solidFill>
          </a:endParaRPr>
        </a:p>
      </dgm:t>
    </dgm:pt>
    <dgm:pt modelId="{3E83CB5E-AEB9-4510-9D34-3CFA967A2C91}">
      <dgm:prSet custT="1"/>
      <dgm:spPr>
        <a:solidFill>
          <a:schemeClr val="accent2">
            <a:lumMod val="20000"/>
            <a:lumOff val="80000"/>
          </a:schemeClr>
        </a:solidFill>
        <a:ln>
          <a:solidFill>
            <a:schemeClr val="accent1"/>
          </a:solidFill>
        </a:ln>
      </dgm:spPr>
      <dgm:t>
        <a:bodyPr/>
        <a:lstStyle/>
        <a:p>
          <a:r>
            <a:rPr lang="ru-RU" sz="2000" dirty="0" err="1" smtClean="0">
              <a:solidFill>
                <a:schemeClr val="tx1"/>
              </a:solidFill>
              <a:latin typeface="Times New Roman" panose="02020603050405020304" pitchFamily="18" charset="0"/>
              <a:cs typeface="Times New Roman" panose="02020603050405020304" pitchFamily="18" charset="0"/>
            </a:rPr>
            <a:t>комитеті</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ұсынған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сыныптардың</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курстардың</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әрбір</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параллелінен</a:t>
          </a:r>
          <a:r>
            <a:rPr lang="ru-RU" sz="2000" dirty="0" smtClean="0">
              <a:solidFill>
                <a:schemeClr val="tx1"/>
              </a:solidFill>
              <a:latin typeface="Times New Roman" panose="02020603050405020304" pitchFamily="18" charset="0"/>
              <a:cs typeface="Times New Roman" panose="02020603050405020304" pitchFamily="18" charset="0"/>
            </a:rPr>
            <a:t> осы </a:t>
          </a:r>
          <a:r>
            <a:rPr lang="ru-RU" sz="2000" dirty="0" err="1" smtClean="0">
              <a:solidFill>
                <a:schemeClr val="tx1"/>
              </a:solidFill>
              <a:latin typeface="Times New Roman" panose="02020603050405020304" pitchFamily="18" charset="0"/>
              <a:cs typeface="Times New Roman" panose="02020603050405020304" pitchFamily="18" charset="0"/>
            </a:rPr>
            <a:t>білім</a:t>
          </a:r>
          <a:r>
            <a:rPr lang="ru-RU" sz="2000" dirty="0" smtClean="0">
              <a:solidFill>
                <a:schemeClr val="tx1"/>
              </a:solidFill>
              <a:latin typeface="Times New Roman" panose="02020603050405020304" pitchFamily="18" charset="0"/>
              <a:cs typeface="Times New Roman" panose="02020603050405020304" pitchFamily="18" charset="0"/>
            </a:rPr>
            <a:t> беру </a:t>
          </a:r>
          <a:r>
            <a:rPr lang="ru-RU" sz="2000" dirty="0" err="1" smtClean="0">
              <a:solidFill>
                <a:schemeClr val="tx1"/>
              </a:solidFill>
              <a:latin typeface="Times New Roman" panose="02020603050405020304" pitchFamily="18" charset="0"/>
              <a:cs typeface="Times New Roman" panose="02020603050405020304" pitchFamily="18" charset="0"/>
            </a:rPr>
            <a:t>ұйымында</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білім</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алушылардың</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бір</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ата-анасынан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немесе</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заңды</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өкілінен</a:t>
          </a:r>
          <a:r>
            <a:rPr lang="ru-RU" sz="2000" dirty="0" smtClean="0">
              <a:solidFill>
                <a:schemeClr val="tx1"/>
              </a:solidFill>
              <a:latin typeface="Times New Roman" panose="02020603050405020304" pitchFamily="18" charset="0"/>
              <a:cs typeface="Times New Roman" panose="02020603050405020304" pitchFamily="18" charset="0"/>
            </a:rPr>
            <a:t>;</a:t>
          </a:r>
          <a:endParaRPr lang="ru-RU" sz="1600" dirty="0" smtClean="0">
            <a:solidFill>
              <a:srgbClr val="002060"/>
            </a:solidFill>
            <a:latin typeface="Century Gothic" panose="020B0502020202020204" pitchFamily="34" charset="0"/>
          </a:endParaRPr>
        </a:p>
      </dgm:t>
    </dgm:pt>
    <dgm:pt modelId="{666AFC47-A6B6-46F6-BCDE-2F1A797E8B2F}" cxnId="{F337D831-F8E0-4CFD-B60B-9CCF696D07A3}" type="parTrans">
      <dgm:prSet/>
      <dgm:spPr/>
      <dgm:t>
        <a:bodyPr/>
        <a:lstStyle/>
        <a:p>
          <a:endParaRPr lang="ru-RU" sz="1600">
            <a:solidFill>
              <a:srgbClr val="002060"/>
            </a:solidFill>
          </a:endParaRPr>
        </a:p>
      </dgm:t>
    </dgm:pt>
    <dgm:pt modelId="{06BF4B3C-E092-4606-B4A3-F92D33C402AD}" cxnId="{F337D831-F8E0-4CFD-B60B-9CCF696D07A3}" type="sibTrans">
      <dgm:prSet/>
      <dgm:spPr/>
      <dgm:t>
        <a:bodyPr/>
        <a:lstStyle/>
        <a:p>
          <a:endParaRPr lang="ru-RU" sz="1600">
            <a:solidFill>
              <a:srgbClr val="002060"/>
            </a:solidFill>
          </a:endParaRPr>
        </a:p>
      </dgm:t>
    </dgm:pt>
    <dgm:pt modelId="{A1CF0217-0370-49ED-99B9-F2E7E46D10C8}">
      <dgm:prSet custT="1"/>
      <dgm:spPr>
        <a:solidFill>
          <a:schemeClr val="accent2">
            <a:lumMod val="20000"/>
            <a:lumOff val="80000"/>
          </a:schemeClr>
        </a:solidFill>
        <a:ln>
          <a:solidFill>
            <a:schemeClr val="accent1"/>
          </a:solidFill>
        </a:ln>
      </dgm:spPr>
      <dgm:t>
        <a:bodyPr/>
        <a:lstStyle/>
        <a:p>
          <a:r>
            <a:rPr lang="ru-RU" sz="2000" dirty="0" err="1" smtClean="0">
              <a:solidFill>
                <a:schemeClr val="tx1"/>
              </a:solidFill>
              <a:latin typeface="Times New Roman" panose="02020603050405020304" pitchFamily="18" charset="0"/>
              <a:cs typeface="Times New Roman" panose="02020603050405020304" pitchFamily="18" charset="0"/>
            </a:rPr>
            <a:t>қайырымдылық</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жасаушылар</a:t>
          </a:r>
          <a:r>
            <a:rPr lang="ru-RU" sz="2000" dirty="0" smtClean="0">
              <a:solidFill>
                <a:schemeClr val="tx1"/>
              </a:solidFill>
              <a:latin typeface="Times New Roman" panose="02020603050405020304" pitchFamily="18" charset="0"/>
              <a:cs typeface="Times New Roman" panose="02020603050405020304" pitchFamily="18" charset="0"/>
            </a:rPr>
            <a:t> (бар </a:t>
          </a:r>
          <a:r>
            <a:rPr lang="ru-RU" sz="2000" dirty="0" err="1" smtClean="0">
              <a:solidFill>
                <a:schemeClr val="tx1"/>
              </a:solidFill>
              <a:latin typeface="Times New Roman" panose="02020603050405020304" pitchFamily="18" charset="0"/>
              <a:cs typeface="Times New Roman" panose="02020603050405020304" pitchFamily="18" charset="0"/>
            </a:rPr>
            <a:t>болса</a:t>
          </a:r>
          <a:r>
            <a:rPr lang="ru-RU" sz="2000" dirty="0" smtClean="0">
              <a:solidFill>
                <a:schemeClr val="tx1"/>
              </a:solidFill>
              <a:latin typeface="Times New Roman" panose="02020603050405020304" pitchFamily="18" charset="0"/>
              <a:cs typeface="Times New Roman" panose="02020603050405020304" pitchFamily="18" charset="0"/>
            </a:rPr>
            <a:t>).</a:t>
          </a:r>
          <a:br>
            <a:rPr lang="ru-RU" sz="2000" dirty="0" smtClean="0">
              <a:solidFill>
                <a:schemeClr val="tx1"/>
              </a:solidFill>
              <a:latin typeface="Times New Roman" panose="02020603050405020304" pitchFamily="18" charset="0"/>
              <a:cs typeface="Times New Roman" panose="02020603050405020304" pitchFamily="18" charset="0"/>
            </a:rPr>
          </a:br>
          <a:endParaRPr lang="ru-RU" sz="2000" dirty="0" smtClean="0">
            <a:solidFill>
              <a:schemeClr val="tx1"/>
            </a:solidFill>
            <a:latin typeface="Times New Roman" panose="02020603050405020304" pitchFamily="18" charset="0"/>
            <a:cs typeface="Times New Roman" panose="02020603050405020304" pitchFamily="18" charset="0"/>
          </a:endParaRPr>
        </a:p>
      </dgm:t>
    </dgm:pt>
    <dgm:pt modelId="{646140BC-C5D1-480C-892B-2ED36AF0B21E}" cxnId="{EB706F5F-555A-4821-A2A1-606FE9A92398}" type="parTrans">
      <dgm:prSet/>
      <dgm:spPr/>
      <dgm:t>
        <a:bodyPr/>
        <a:lstStyle/>
        <a:p>
          <a:endParaRPr lang="ru-RU" sz="1600">
            <a:solidFill>
              <a:srgbClr val="002060"/>
            </a:solidFill>
          </a:endParaRPr>
        </a:p>
      </dgm:t>
    </dgm:pt>
    <dgm:pt modelId="{3CF7485C-2C93-4521-BCD2-4A8D9860B076}" cxnId="{EB706F5F-555A-4821-A2A1-606FE9A92398}" type="sibTrans">
      <dgm:prSet/>
      <dgm:spPr/>
      <dgm:t>
        <a:bodyPr/>
        <a:lstStyle/>
        <a:p>
          <a:endParaRPr lang="ru-RU" sz="1600">
            <a:solidFill>
              <a:srgbClr val="002060"/>
            </a:solidFill>
          </a:endParaRPr>
        </a:p>
      </dgm:t>
    </dgm:pt>
    <dgm:pt modelId="{ED32DCE8-E41B-4AB7-826F-D9F29CB982A7}">
      <dgm:prSet custT="1"/>
      <dgm:spPr>
        <a:solidFill>
          <a:schemeClr val="accent2">
            <a:lumMod val="20000"/>
            <a:lumOff val="80000"/>
          </a:schemeClr>
        </a:solidFill>
        <a:ln>
          <a:solidFill>
            <a:schemeClr val="accent1"/>
          </a:solidFill>
        </a:ln>
      </dgm:spPr>
      <dgm:t>
        <a:bodyPr/>
        <a:lstStyle/>
        <a:p>
          <a:r>
            <a:rPr lang="ru-RU" sz="2000" dirty="0" err="1" smtClean="0">
              <a:solidFill>
                <a:schemeClr val="tx1"/>
              </a:solidFill>
              <a:latin typeface="Times New Roman" panose="02020603050405020304" pitchFamily="18" charset="0"/>
              <a:cs typeface="Times New Roman" panose="02020603050405020304" pitchFamily="18" charset="0"/>
            </a:rPr>
            <a:t>Қамқоршылық</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кеңес</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құрылатын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білім</a:t>
          </a:r>
          <a:r>
            <a:rPr lang="ru-RU" sz="2000" dirty="0" smtClean="0">
              <a:solidFill>
                <a:schemeClr val="tx1"/>
              </a:solidFill>
              <a:latin typeface="Times New Roman" panose="02020603050405020304" pitchFamily="18" charset="0"/>
              <a:cs typeface="Times New Roman" panose="02020603050405020304" pitchFamily="18" charset="0"/>
            </a:rPr>
            <a:t> беру </a:t>
          </a:r>
          <a:r>
            <a:rPr lang="ru-RU" sz="2000" dirty="0" err="1" smtClean="0">
              <a:solidFill>
                <a:schemeClr val="tx1"/>
              </a:solidFill>
              <a:latin typeface="Times New Roman" panose="02020603050405020304" pitchFamily="18" charset="0"/>
              <a:cs typeface="Times New Roman" panose="02020603050405020304" pitchFamily="18" charset="0"/>
            </a:rPr>
            <a:t>ұйымының</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басшысы</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немесе</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оның</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орынбасары</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оның</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отырыстарына</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қатысады</a:t>
          </a:r>
          <a:r>
            <a:rPr lang="ru-RU" sz="2000" dirty="0" smtClean="0">
              <a:solidFill>
                <a:schemeClr val="tx1"/>
              </a:solidFill>
              <a:latin typeface="Times New Roman" panose="02020603050405020304" pitchFamily="18" charset="0"/>
              <a:cs typeface="Times New Roman" panose="02020603050405020304" pitchFamily="18" charset="0"/>
            </a:rPr>
            <a:t>.</a:t>
          </a:r>
          <a:br>
            <a:rPr lang="ru-RU" sz="2000" dirty="0" smtClean="0">
              <a:solidFill>
                <a:schemeClr val="tx1"/>
              </a:solidFill>
              <a:latin typeface="Times New Roman" panose="02020603050405020304" pitchFamily="18" charset="0"/>
              <a:cs typeface="Times New Roman" panose="02020603050405020304" pitchFamily="18" charset="0"/>
            </a:rPr>
          </a:br>
          <a:endParaRPr lang="ru-RU" sz="2000" dirty="0">
            <a:solidFill>
              <a:schemeClr val="tx1"/>
            </a:solidFill>
            <a:latin typeface="Times New Roman" panose="02020603050405020304" pitchFamily="18" charset="0"/>
            <a:cs typeface="Times New Roman" panose="02020603050405020304" pitchFamily="18" charset="0"/>
          </a:endParaRPr>
        </a:p>
      </dgm:t>
    </dgm:pt>
    <dgm:pt modelId="{8DDA6F85-48FF-4B35-A0F1-9D9074D30EB2}" cxnId="{3164CA61-8D1A-4CF1-9741-5CAC9669845C}" type="parTrans">
      <dgm:prSet/>
      <dgm:spPr/>
      <dgm:t>
        <a:bodyPr/>
        <a:lstStyle/>
        <a:p>
          <a:endParaRPr lang="ru-RU" sz="1600">
            <a:solidFill>
              <a:srgbClr val="002060"/>
            </a:solidFill>
          </a:endParaRPr>
        </a:p>
      </dgm:t>
    </dgm:pt>
    <dgm:pt modelId="{CBC7691C-F9C6-4412-AB56-A92B42FD5954}" cxnId="{3164CA61-8D1A-4CF1-9741-5CAC9669845C}" type="sibTrans">
      <dgm:prSet/>
      <dgm:spPr/>
      <dgm:t>
        <a:bodyPr/>
        <a:lstStyle/>
        <a:p>
          <a:endParaRPr lang="ru-RU" sz="1600">
            <a:solidFill>
              <a:srgbClr val="002060"/>
            </a:solidFill>
          </a:endParaRPr>
        </a:p>
      </dgm:t>
    </dgm:pt>
    <dgm:pt modelId="{64900E7D-F030-41C9-B191-8D4DFA80EF72}">
      <dgm:prSet custT="1"/>
      <dgm:spPr>
        <a:solidFill>
          <a:schemeClr val="accent2">
            <a:lumMod val="20000"/>
            <a:lumOff val="80000"/>
          </a:schemeClr>
        </a:solidFill>
        <a:ln>
          <a:solidFill>
            <a:schemeClr val="accent1"/>
          </a:solidFill>
        </a:ln>
      </dgm:spPr>
      <dgm:t>
        <a:bodyPr/>
        <a:lstStyle/>
        <a:p>
          <a:r>
            <a:rPr lang="ru-RU" sz="2000" dirty="0" err="1" smtClean="0">
              <a:solidFill>
                <a:schemeClr val="tx1"/>
              </a:solidFill>
              <a:latin typeface="Times New Roman" panose="02020603050405020304" pitchFamily="18" charset="0"/>
              <a:cs typeface="Times New Roman" panose="02020603050405020304" pitchFamily="18" charset="0"/>
            </a:rPr>
            <a:t>коммерциялық</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емес</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ұйымдардың</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өкілдері</a:t>
          </a:r>
          <a:r>
            <a:rPr lang="ru-RU" sz="2000" dirty="0" smtClean="0">
              <a:solidFill>
                <a:schemeClr val="tx1"/>
              </a:solidFill>
              <a:latin typeface="Times New Roman" panose="02020603050405020304" pitchFamily="18" charset="0"/>
              <a:cs typeface="Times New Roman" panose="02020603050405020304" pitchFamily="18" charset="0"/>
            </a:rPr>
            <a:t> (бар </a:t>
          </a:r>
          <a:r>
            <a:rPr lang="ru-RU" sz="2000" dirty="0" err="1" smtClean="0">
              <a:solidFill>
                <a:schemeClr val="tx1"/>
              </a:solidFill>
              <a:latin typeface="Times New Roman" panose="02020603050405020304" pitchFamily="18" charset="0"/>
              <a:cs typeface="Times New Roman" panose="02020603050405020304" pitchFamily="18" charset="0"/>
            </a:rPr>
            <a:t>болса</a:t>
          </a:r>
          <a:r>
            <a:rPr lang="ru-RU" sz="2000" dirty="0" smtClean="0">
              <a:solidFill>
                <a:schemeClr val="tx1"/>
              </a:solidFill>
              <a:latin typeface="Times New Roman" panose="02020603050405020304" pitchFamily="18" charset="0"/>
              <a:cs typeface="Times New Roman" panose="02020603050405020304" pitchFamily="18" charset="0"/>
            </a:rPr>
            <a:t>);</a:t>
          </a:r>
          <a:br>
            <a:rPr lang="ru-RU" sz="2000" dirty="0" smtClean="0">
              <a:solidFill>
                <a:schemeClr val="tx1"/>
              </a:solidFill>
              <a:latin typeface="Times New Roman" panose="02020603050405020304" pitchFamily="18" charset="0"/>
              <a:cs typeface="Times New Roman" panose="02020603050405020304" pitchFamily="18" charset="0"/>
            </a:rPr>
          </a:br>
          <a:endParaRPr lang="ru-RU" sz="2000" dirty="0">
            <a:solidFill>
              <a:schemeClr val="tx1"/>
            </a:solidFill>
            <a:latin typeface="Times New Roman" panose="02020603050405020304" pitchFamily="18" charset="0"/>
            <a:cs typeface="Times New Roman" panose="02020603050405020304" pitchFamily="18" charset="0"/>
          </a:endParaRPr>
        </a:p>
      </dgm:t>
    </dgm:pt>
    <dgm:pt modelId="{059924AB-F90A-4023-BE49-110302A7B57E}" cxnId="{734A9D60-9E1E-4D72-B2DE-5CC647F4310E}" type="sibTrans">
      <dgm:prSet/>
      <dgm:spPr/>
      <dgm:t>
        <a:bodyPr/>
        <a:lstStyle/>
        <a:p>
          <a:endParaRPr lang="ru-RU" sz="1600">
            <a:solidFill>
              <a:srgbClr val="002060"/>
            </a:solidFill>
          </a:endParaRPr>
        </a:p>
      </dgm:t>
    </dgm:pt>
    <dgm:pt modelId="{0CC1F894-3AC2-4D5F-B051-7C0013E7ACCD}" cxnId="{734A9D60-9E1E-4D72-B2DE-5CC647F4310E}" type="parTrans">
      <dgm:prSet/>
      <dgm:spPr/>
      <dgm:t>
        <a:bodyPr/>
        <a:lstStyle/>
        <a:p>
          <a:endParaRPr lang="ru-RU" sz="1600">
            <a:solidFill>
              <a:srgbClr val="002060"/>
            </a:solidFill>
          </a:endParaRPr>
        </a:p>
      </dgm:t>
    </dgm:pt>
    <dgm:pt modelId="{D4C912E5-F650-4118-982B-D19EBF98D3A8}">
      <dgm:prSet custT="1"/>
      <dgm:spPr/>
      <dgm:t>
        <a:bodyPr/>
        <a:lstStyle/>
        <a:p>
          <a:r>
            <a:rPr lang="ru-RU" sz="2000" dirty="0" err="1" smtClean="0">
              <a:solidFill>
                <a:schemeClr val="tx1"/>
              </a:solidFill>
              <a:latin typeface="Times New Roman" panose="02020603050405020304" pitchFamily="18" charset="0"/>
              <a:cs typeface="Times New Roman" panose="02020603050405020304" pitchFamily="18" charset="0"/>
            </a:rPr>
            <a:t>жұмыс</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берушілер</a:t>
          </a:r>
          <a:r>
            <a:rPr lang="ru-RU" sz="2000" dirty="0" smtClean="0">
              <a:solidFill>
                <a:schemeClr val="tx1"/>
              </a:solidFill>
              <a:latin typeface="Times New Roman" panose="02020603050405020304" pitchFamily="18" charset="0"/>
              <a:cs typeface="Times New Roman" panose="02020603050405020304" pitchFamily="18" charset="0"/>
            </a:rPr>
            <a:t> мен </a:t>
          </a:r>
          <a:r>
            <a:rPr lang="ru-RU" sz="2000" dirty="0" err="1" smtClean="0">
              <a:solidFill>
                <a:schemeClr val="tx1"/>
              </a:solidFill>
              <a:latin typeface="Times New Roman" panose="02020603050405020304" pitchFamily="18" charset="0"/>
              <a:cs typeface="Times New Roman" panose="02020603050405020304" pitchFamily="18" charset="0"/>
            </a:rPr>
            <a:t>әлеуметтік</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әріптестердің</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өкілдері</a:t>
          </a:r>
          <a:r>
            <a:rPr lang="ru-RU" sz="2000" dirty="0" smtClean="0">
              <a:solidFill>
                <a:schemeClr val="tx1"/>
              </a:solidFill>
              <a:latin typeface="Times New Roman" panose="02020603050405020304" pitchFamily="18" charset="0"/>
              <a:cs typeface="Times New Roman" panose="02020603050405020304" pitchFamily="18" charset="0"/>
            </a:rPr>
            <a:t>;</a:t>
          </a:r>
          <a:br>
            <a:rPr lang="ru-RU" sz="2000" dirty="0" smtClean="0">
              <a:solidFill>
                <a:schemeClr val="tx1"/>
              </a:solidFill>
              <a:latin typeface="Times New Roman" panose="02020603050405020304" pitchFamily="18" charset="0"/>
              <a:cs typeface="Times New Roman" panose="02020603050405020304" pitchFamily="18" charset="0"/>
            </a:rPr>
          </a:br>
          <a:endParaRPr lang="ru-RU" sz="2000" dirty="0">
            <a:solidFill>
              <a:schemeClr val="tx1"/>
            </a:solidFill>
            <a:latin typeface="Times New Roman" panose="02020603050405020304" pitchFamily="18" charset="0"/>
            <a:cs typeface="Times New Roman" panose="02020603050405020304" pitchFamily="18" charset="0"/>
          </a:endParaRPr>
        </a:p>
      </dgm:t>
    </dgm:pt>
    <dgm:pt modelId="{3284988F-58DD-49BC-A88A-DCAEC85B05E0}" cxnId="{93A8046B-EA51-424F-8F45-73F178D72598}" type="parTrans">
      <dgm:prSet/>
      <dgm:spPr/>
      <dgm:t>
        <a:bodyPr/>
        <a:lstStyle/>
        <a:p>
          <a:endParaRPr lang="ru-RU"/>
        </a:p>
      </dgm:t>
    </dgm:pt>
    <dgm:pt modelId="{57132691-B6E8-49AF-B42B-1806AF6464EE}" cxnId="{93A8046B-EA51-424F-8F45-73F178D72598}" type="sibTrans">
      <dgm:prSet/>
      <dgm:spPr/>
      <dgm:t>
        <a:bodyPr/>
        <a:lstStyle/>
        <a:p>
          <a:endParaRPr lang="ru-RU"/>
        </a:p>
      </dgm:t>
    </dgm:pt>
    <dgm:pt modelId="{CCEEE0D9-6DC4-4202-97CF-13D862093C7F}" type="pres">
      <dgm:prSet presAssocID="{52C97FA7-E988-44E2-BB53-703647BA4BBF}" presName="linear" presStyleCnt="0">
        <dgm:presLayoutVars>
          <dgm:dir/>
          <dgm:animLvl val="lvl"/>
          <dgm:resizeHandles val="exact"/>
        </dgm:presLayoutVars>
      </dgm:prSet>
      <dgm:spPr/>
      <dgm:t>
        <a:bodyPr/>
        <a:lstStyle/>
        <a:p>
          <a:endParaRPr lang="ru-RU"/>
        </a:p>
      </dgm:t>
    </dgm:pt>
    <dgm:pt modelId="{65AB650B-32E3-45D5-B34C-C70F555EBDD6}" type="pres">
      <dgm:prSet presAssocID="{8F3728D3-28C0-4D46-9A99-BC7FCE54D6D6}" presName="parentLin" presStyleCnt="0"/>
      <dgm:spPr/>
    </dgm:pt>
    <dgm:pt modelId="{2B380A9F-0B48-4ED1-9053-E46165EA7F12}" type="pres">
      <dgm:prSet presAssocID="{8F3728D3-28C0-4D46-9A99-BC7FCE54D6D6}" presName="parentLeftMargin" presStyleLbl="node1" presStyleIdx="0" presStyleCnt="6"/>
      <dgm:spPr/>
      <dgm:t>
        <a:bodyPr/>
        <a:lstStyle/>
        <a:p>
          <a:endParaRPr lang="ru-RU"/>
        </a:p>
      </dgm:t>
    </dgm:pt>
    <dgm:pt modelId="{563B6395-6463-4384-A523-C1C42E4864FC}" type="pres">
      <dgm:prSet presAssocID="{8F3728D3-28C0-4D46-9A99-BC7FCE54D6D6}" presName="parentText" presStyleLbl="node1" presStyleIdx="0" presStyleCnt="6">
        <dgm:presLayoutVars>
          <dgm:chMax val="0"/>
          <dgm:bulletEnabled val="1"/>
        </dgm:presLayoutVars>
      </dgm:prSet>
      <dgm:spPr/>
      <dgm:t>
        <a:bodyPr/>
        <a:lstStyle/>
        <a:p>
          <a:endParaRPr lang="ru-RU"/>
        </a:p>
      </dgm:t>
    </dgm:pt>
    <dgm:pt modelId="{A5108DD1-3DF8-4B22-A093-0088DE670EE9}" type="pres">
      <dgm:prSet presAssocID="{8F3728D3-28C0-4D46-9A99-BC7FCE54D6D6}" presName="negativeSpace" presStyleCnt="0"/>
      <dgm:spPr/>
    </dgm:pt>
    <dgm:pt modelId="{1DB9A05B-0230-4023-B23E-36009C0A6053}" type="pres">
      <dgm:prSet presAssocID="{8F3728D3-28C0-4D46-9A99-BC7FCE54D6D6}" presName="childText" presStyleLbl="conFgAcc1" presStyleIdx="0" presStyleCnt="6" custLinFactNeighborX="-7438" custLinFactNeighborY="-11">
        <dgm:presLayoutVars>
          <dgm:bulletEnabled val="1"/>
        </dgm:presLayoutVars>
      </dgm:prSet>
      <dgm:spPr/>
    </dgm:pt>
    <dgm:pt modelId="{D1B6ABAC-6FFC-42A9-AADC-D80906D505CE}" type="pres">
      <dgm:prSet presAssocID="{DB3EBF0F-91E4-44E5-8139-AAEA34CC3A13}" presName="spaceBetweenRectangles" presStyleCnt="0"/>
      <dgm:spPr/>
    </dgm:pt>
    <dgm:pt modelId="{4969C53A-8130-4D61-9873-395BC928D014}" type="pres">
      <dgm:prSet presAssocID="{D4C912E5-F650-4118-982B-D19EBF98D3A8}" presName="parentLin" presStyleCnt="0"/>
      <dgm:spPr/>
    </dgm:pt>
    <dgm:pt modelId="{AD2E834B-5220-40EA-A65B-A009F612A13E}" type="pres">
      <dgm:prSet presAssocID="{D4C912E5-F650-4118-982B-D19EBF98D3A8}" presName="parentLeftMargin" presStyleLbl="node1" presStyleIdx="0" presStyleCnt="6"/>
      <dgm:spPr/>
    </dgm:pt>
    <dgm:pt modelId="{6A194DAD-585F-4719-9440-5E1968730882}" type="pres">
      <dgm:prSet presAssocID="{D4C912E5-F650-4118-982B-D19EBF98D3A8}" presName="parentText" presStyleLbl="node1" presStyleIdx="1" presStyleCnt="6">
        <dgm:presLayoutVars>
          <dgm:chMax val="0"/>
          <dgm:bulletEnabled val="1"/>
        </dgm:presLayoutVars>
      </dgm:prSet>
      <dgm:spPr/>
    </dgm:pt>
    <dgm:pt modelId="{1783694D-9A5C-45EC-AAEE-E76901F3232A}" type="pres">
      <dgm:prSet presAssocID="{D4C912E5-F650-4118-982B-D19EBF98D3A8}" presName="negativeSpace" presStyleCnt="0"/>
      <dgm:spPr/>
    </dgm:pt>
    <dgm:pt modelId="{020EF0B2-A241-4348-8C7E-B284F10B9FB2}" type="pres">
      <dgm:prSet presAssocID="{D4C912E5-F650-4118-982B-D19EBF98D3A8}" presName="childText" presStyleLbl="conFgAcc1" presStyleIdx="1" presStyleCnt="6">
        <dgm:presLayoutVars>
          <dgm:bulletEnabled val="1"/>
        </dgm:presLayoutVars>
      </dgm:prSet>
      <dgm:spPr/>
    </dgm:pt>
    <dgm:pt modelId="{DFC872CF-A85C-447F-A57A-EB1FF3C661C0}" type="pres">
      <dgm:prSet presAssocID="{57132691-B6E8-49AF-B42B-1806AF6464EE}" presName="spaceBetweenRectangles" presStyleCnt="0"/>
      <dgm:spPr/>
    </dgm:pt>
    <dgm:pt modelId="{1614BA62-C529-4553-9D4B-8D60B69CEA84}" type="pres">
      <dgm:prSet presAssocID="{64900E7D-F030-41C9-B191-8D4DFA80EF72}" presName="parentLin" presStyleCnt="0"/>
      <dgm:spPr/>
    </dgm:pt>
    <dgm:pt modelId="{C2C4C4EF-3EB7-40A2-B2C8-22DA4A47E7A7}" type="pres">
      <dgm:prSet presAssocID="{64900E7D-F030-41C9-B191-8D4DFA80EF72}" presName="parentLeftMargin" presStyleLbl="node1" presStyleIdx="1" presStyleCnt="6"/>
      <dgm:spPr/>
      <dgm:t>
        <a:bodyPr/>
        <a:lstStyle/>
        <a:p>
          <a:endParaRPr lang="ru-RU"/>
        </a:p>
      </dgm:t>
    </dgm:pt>
    <dgm:pt modelId="{CDE991E4-EC1A-4604-AC86-F180E51E44AA}" type="pres">
      <dgm:prSet presAssocID="{64900E7D-F030-41C9-B191-8D4DFA80EF72}" presName="parentText" presStyleLbl="node1" presStyleIdx="2" presStyleCnt="6">
        <dgm:presLayoutVars>
          <dgm:chMax val="0"/>
          <dgm:bulletEnabled val="1"/>
        </dgm:presLayoutVars>
      </dgm:prSet>
      <dgm:spPr/>
      <dgm:t>
        <a:bodyPr/>
        <a:lstStyle/>
        <a:p>
          <a:endParaRPr lang="ru-RU"/>
        </a:p>
      </dgm:t>
    </dgm:pt>
    <dgm:pt modelId="{34BB9B7E-E3A3-4BB5-AAE3-BAA221763C47}" type="pres">
      <dgm:prSet presAssocID="{64900E7D-F030-41C9-B191-8D4DFA80EF72}" presName="negativeSpace" presStyleCnt="0"/>
      <dgm:spPr/>
    </dgm:pt>
    <dgm:pt modelId="{14953471-D8B1-4E6B-91C1-89BBB0DEC148}" type="pres">
      <dgm:prSet presAssocID="{64900E7D-F030-41C9-B191-8D4DFA80EF72}" presName="childText" presStyleLbl="conFgAcc1" presStyleIdx="2" presStyleCnt="6">
        <dgm:presLayoutVars>
          <dgm:bulletEnabled val="1"/>
        </dgm:presLayoutVars>
      </dgm:prSet>
      <dgm:spPr/>
    </dgm:pt>
    <dgm:pt modelId="{60109689-4746-4C13-82C2-33C3C8F7A03D}" type="pres">
      <dgm:prSet presAssocID="{059924AB-F90A-4023-BE49-110302A7B57E}" presName="spaceBetweenRectangles" presStyleCnt="0"/>
      <dgm:spPr/>
    </dgm:pt>
    <dgm:pt modelId="{2C4A3EBA-60B9-414B-815B-CE544BF02DBF}" type="pres">
      <dgm:prSet presAssocID="{3E83CB5E-AEB9-4510-9D34-3CFA967A2C91}" presName="parentLin" presStyleCnt="0"/>
      <dgm:spPr/>
    </dgm:pt>
    <dgm:pt modelId="{8537CB2E-34FC-4DC1-86D6-E712504D0837}" type="pres">
      <dgm:prSet presAssocID="{3E83CB5E-AEB9-4510-9D34-3CFA967A2C91}" presName="parentLeftMargin" presStyleLbl="node1" presStyleIdx="2" presStyleCnt="6"/>
      <dgm:spPr/>
      <dgm:t>
        <a:bodyPr/>
        <a:lstStyle/>
        <a:p>
          <a:endParaRPr lang="ru-RU"/>
        </a:p>
      </dgm:t>
    </dgm:pt>
    <dgm:pt modelId="{9C805458-446F-4A2D-B6C9-D9AE3FA86B32}" type="pres">
      <dgm:prSet presAssocID="{3E83CB5E-AEB9-4510-9D34-3CFA967A2C91}" presName="parentText" presStyleLbl="node1" presStyleIdx="3" presStyleCnt="6" custScaleY="199418">
        <dgm:presLayoutVars>
          <dgm:chMax val="0"/>
          <dgm:bulletEnabled val="1"/>
        </dgm:presLayoutVars>
      </dgm:prSet>
      <dgm:spPr/>
      <dgm:t>
        <a:bodyPr/>
        <a:lstStyle/>
        <a:p>
          <a:endParaRPr lang="ru-RU"/>
        </a:p>
      </dgm:t>
    </dgm:pt>
    <dgm:pt modelId="{A8D70A25-2728-4F61-AB26-E27E1868BFC7}" type="pres">
      <dgm:prSet presAssocID="{3E83CB5E-AEB9-4510-9D34-3CFA967A2C91}" presName="negativeSpace" presStyleCnt="0"/>
      <dgm:spPr/>
    </dgm:pt>
    <dgm:pt modelId="{AE096285-B4CC-4648-BF2D-8D91D694C861}" type="pres">
      <dgm:prSet presAssocID="{3E83CB5E-AEB9-4510-9D34-3CFA967A2C91}" presName="childText" presStyleLbl="conFgAcc1" presStyleIdx="3" presStyleCnt="6">
        <dgm:presLayoutVars>
          <dgm:bulletEnabled val="1"/>
        </dgm:presLayoutVars>
      </dgm:prSet>
      <dgm:spPr/>
    </dgm:pt>
    <dgm:pt modelId="{A2079716-733A-491F-AC99-02607E20FE92}" type="pres">
      <dgm:prSet presAssocID="{06BF4B3C-E092-4606-B4A3-F92D33C402AD}" presName="spaceBetweenRectangles" presStyleCnt="0"/>
      <dgm:spPr/>
    </dgm:pt>
    <dgm:pt modelId="{04693287-85CA-40D4-9215-2F7EEA4169D4}" type="pres">
      <dgm:prSet presAssocID="{A1CF0217-0370-49ED-99B9-F2E7E46D10C8}" presName="parentLin" presStyleCnt="0"/>
      <dgm:spPr/>
    </dgm:pt>
    <dgm:pt modelId="{B0DDA48F-812E-4052-8CF8-89B465FA1D8C}" type="pres">
      <dgm:prSet presAssocID="{A1CF0217-0370-49ED-99B9-F2E7E46D10C8}" presName="parentLeftMargin" presStyleLbl="node1" presStyleIdx="3" presStyleCnt="6"/>
      <dgm:spPr/>
      <dgm:t>
        <a:bodyPr/>
        <a:lstStyle/>
        <a:p>
          <a:endParaRPr lang="ru-RU"/>
        </a:p>
      </dgm:t>
    </dgm:pt>
    <dgm:pt modelId="{F20E9942-6221-440C-8B1A-AACBF82FBFC1}" type="pres">
      <dgm:prSet presAssocID="{A1CF0217-0370-49ED-99B9-F2E7E46D10C8}" presName="parentText" presStyleLbl="node1" presStyleIdx="4" presStyleCnt="6">
        <dgm:presLayoutVars>
          <dgm:chMax val="0"/>
          <dgm:bulletEnabled val="1"/>
        </dgm:presLayoutVars>
      </dgm:prSet>
      <dgm:spPr/>
      <dgm:t>
        <a:bodyPr/>
        <a:lstStyle/>
        <a:p>
          <a:endParaRPr lang="ru-RU"/>
        </a:p>
      </dgm:t>
    </dgm:pt>
    <dgm:pt modelId="{E24E765B-7654-4D6E-A5D7-47717D969E16}" type="pres">
      <dgm:prSet presAssocID="{A1CF0217-0370-49ED-99B9-F2E7E46D10C8}" presName="negativeSpace" presStyleCnt="0"/>
      <dgm:spPr/>
    </dgm:pt>
    <dgm:pt modelId="{FC4778C3-6E5C-46A5-96ED-F2A0257FA7ED}" type="pres">
      <dgm:prSet presAssocID="{A1CF0217-0370-49ED-99B9-F2E7E46D10C8}" presName="childText" presStyleLbl="conFgAcc1" presStyleIdx="4" presStyleCnt="6">
        <dgm:presLayoutVars>
          <dgm:bulletEnabled val="1"/>
        </dgm:presLayoutVars>
      </dgm:prSet>
      <dgm:spPr/>
    </dgm:pt>
    <dgm:pt modelId="{C24E3C24-D498-403E-8BF7-CE837E42CAEB}" type="pres">
      <dgm:prSet presAssocID="{3CF7485C-2C93-4521-BCD2-4A8D9860B076}" presName="spaceBetweenRectangles" presStyleCnt="0"/>
      <dgm:spPr/>
    </dgm:pt>
    <dgm:pt modelId="{CE7F1FD3-22C8-4BD7-9FBE-44E77C2AE18C}" type="pres">
      <dgm:prSet presAssocID="{ED32DCE8-E41B-4AB7-826F-D9F29CB982A7}" presName="parentLin" presStyleCnt="0"/>
      <dgm:spPr/>
    </dgm:pt>
    <dgm:pt modelId="{CCAB767C-1EF5-4465-9DBE-5E23F6C4FB0F}" type="pres">
      <dgm:prSet presAssocID="{ED32DCE8-E41B-4AB7-826F-D9F29CB982A7}" presName="parentLeftMargin" presStyleLbl="node1" presStyleIdx="4" presStyleCnt="6"/>
      <dgm:spPr/>
      <dgm:t>
        <a:bodyPr/>
        <a:lstStyle/>
        <a:p>
          <a:endParaRPr lang="ru-RU"/>
        </a:p>
      </dgm:t>
    </dgm:pt>
    <dgm:pt modelId="{5D17C81F-0019-4209-88D4-B114D49B1BD2}" type="pres">
      <dgm:prSet presAssocID="{ED32DCE8-E41B-4AB7-826F-D9F29CB982A7}" presName="parentText" presStyleLbl="node1" presStyleIdx="5" presStyleCnt="6">
        <dgm:presLayoutVars>
          <dgm:chMax val="0"/>
          <dgm:bulletEnabled val="1"/>
        </dgm:presLayoutVars>
      </dgm:prSet>
      <dgm:spPr/>
      <dgm:t>
        <a:bodyPr/>
        <a:lstStyle/>
        <a:p>
          <a:endParaRPr lang="ru-RU"/>
        </a:p>
      </dgm:t>
    </dgm:pt>
    <dgm:pt modelId="{90853DD8-4196-48A0-A6CC-1C4EE6922239}" type="pres">
      <dgm:prSet presAssocID="{ED32DCE8-E41B-4AB7-826F-D9F29CB982A7}" presName="negativeSpace" presStyleCnt="0"/>
      <dgm:spPr/>
    </dgm:pt>
    <dgm:pt modelId="{593998F9-E882-46D9-832D-7AF39E9F83CE}" type="pres">
      <dgm:prSet presAssocID="{ED32DCE8-E41B-4AB7-826F-D9F29CB982A7}" presName="childText" presStyleLbl="conFgAcc1" presStyleIdx="5" presStyleCnt="6">
        <dgm:presLayoutVars>
          <dgm:bulletEnabled val="1"/>
        </dgm:presLayoutVars>
      </dgm:prSet>
      <dgm:spPr/>
    </dgm:pt>
  </dgm:ptLst>
  <dgm:cxnLst>
    <dgm:cxn modelId="{EB706F5F-555A-4821-A2A1-606FE9A92398}" srcId="{52C97FA7-E988-44E2-BB53-703647BA4BBF}" destId="{A1CF0217-0370-49ED-99B9-F2E7E46D10C8}" srcOrd="4" destOrd="0" parTransId="{646140BC-C5D1-480C-892B-2ED36AF0B21E}" sibTransId="{3CF7485C-2C93-4521-BCD2-4A8D9860B076}"/>
    <dgm:cxn modelId="{C7E37D4D-CC76-4EE9-93F5-B5B99B1AF736}" type="presOf" srcId="{ED32DCE8-E41B-4AB7-826F-D9F29CB982A7}" destId="{5D17C81F-0019-4209-88D4-B114D49B1BD2}" srcOrd="1" destOrd="0" presId="urn:microsoft.com/office/officeart/2005/8/layout/list1"/>
    <dgm:cxn modelId="{3164CA61-8D1A-4CF1-9741-5CAC9669845C}" srcId="{52C97FA7-E988-44E2-BB53-703647BA4BBF}" destId="{ED32DCE8-E41B-4AB7-826F-D9F29CB982A7}" srcOrd="5" destOrd="0" parTransId="{8DDA6F85-48FF-4B35-A0F1-9D9074D30EB2}" sibTransId="{CBC7691C-F9C6-4412-AB56-A92B42FD5954}"/>
    <dgm:cxn modelId="{29B2AEB1-5C67-433C-967B-459807F4D1FF}" type="presOf" srcId="{8F3728D3-28C0-4D46-9A99-BC7FCE54D6D6}" destId="{563B6395-6463-4384-A523-C1C42E4864FC}" srcOrd="1" destOrd="0" presId="urn:microsoft.com/office/officeart/2005/8/layout/list1"/>
    <dgm:cxn modelId="{F2B2DF5E-0C53-4DEE-BB84-80FA6E321AE1}" type="presOf" srcId="{3E83CB5E-AEB9-4510-9D34-3CFA967A2C91}" destId="{8537CB2E-34FC-4DC1-86D6-E712504D0837}" srcOrd="0" destOrd="0" presId="urn:microsoft.com/office/officeart/2005/8/layout/list1"/>
    <dgm:cxn modelId="{C0717B78-FABA-4EA6-9DD3-E89952FBFD5F}" type="presOf" srcId="{A1CF0217-0370-49ED-99B9-F2E7E46D10C8}" destId="{F20E9942-6221-440C-8B1A-AACBF82FBFC1}" srcOrd="1" destOrd="0" presId="urn:microsoft.com/office/officeart/2005/8/layout/list1"/>
    <dgm:cxn modelId="{650ADE16-6A1C-4246-BAF3-F93E10C057D4}" type="presOf" srcId="{D4C912E5-F650-4118-982B-D19EBF98D3A8}" destId="{6A194DAD-585F-4719-9440-5E1968730882}" srcOrd="1" destOrd="0" presId="urn:microsoft.com/office/officeart/2005/8/layout/list1"/>
    <dgm:cxn modelId="{77C4E99B-F342-4C25-AD4F-2243B4ADE285}" type="presOf" srcId="{64900E7D-F030-41C9-B191-8D4DFA80EF72}" destId="{C2C4C4EF-3EB7-40A2-B2C8-22DA4A47E7A7}" srcOrd="0" destOrd="0" presId="urn:microsoft.com/office/officeart/2005/8/layout/list1"/>
    <dgm:cxn modelId="{BF5FFB4F-3DE8-429E-B626-E28F3BF308AE}" srcId="{52C97FA7-E988-44E2-BB53-703647BA4BBF}" destId="{8F3728D3-28C0-4D46-9A99-BC7FCE54D6D6}" srcOrd="0" destOrd="0" parTransId="{68033A18-271B-422D-BBBB-8A5F38A3E46C}" sibTransId="{DB3EBF0F-91E4-44E5-8139-AAEA34CC3A13}"/>
    <dgm:cxn modelId="{522BD5C2-583C-414C-BD88-D1047DDAAD1D}" type="presOf" srcId="{ED32DCE8-E41B-4AB7-826F-D9F29CB982A7}" destId="{CCAB767C-1EF5-4465-9DBE-5E23F6C4FB0F}" srcOrd="0" destOrd="0" presId="urn:microsoft.com/office/officeart/2005/8/layout/list1"/>
    <dgm:cxn modelId="{A0330B1C-E782-4C83-A784-8C9097D2E45B}" type="presOf" srcId="{D4C912E5-F650-4118-982B-D19EBF98D3A8}" destId="{AD2E834B-5220-40EA-A65B-A009F612A13E}" srcOrd="0" destOrd="0" presId="urn:microsoft.com/office/officeart/2005/8/layout/list1"/>
    <dgm:cxn modelId="{734A9D60-9E1E-4D72-B2DE-5CC647F4310E}" srcId="{52C97FA7-E988-44E2-BB53-703647BA4BBF}" destId="{64900E7D-F030-41C9-B191-8D4DFA80EF72}" srcOrd="2" destOrd="0" parTransId="{0CC1F894-3AC2-4D5F-B051-7C0013E7ACCD}" sibTransId="{059924AB-F90A-4023-BE49-110302A7B57E}"/>
    <dgm:cxn modelId="{0DF5B9A1-93BA-4D1B-B090-E368ECC48FED}" type="presOf" srcId="{8F3728D3-28C0-4D46-9A99-BC7FCE54D6D6}" destId="{2B380A9F-0B48-4ED1-9053-E46165EA7F12}" srcOrd="0" destOrd="0" presId="urn:microsoft.com/office/officeart/2005/8/layout/list1"/>
    <dgm:cxn modelId="{F337D831-F8E0-4CFD-B60B-9CCF696D07A3}" srcId="{52C97FA7-E988-44E2-BB53-703647BA4BBF}" destId="{3E83CB5E-AEB9-4510-9D34-3CFA967A2C91}" srcOrd="3" destOrd="0" parTransId="{666AFC47-A6B6-46F6-BCDE-2F1A797E8B2F}" sibTransId="{06BF4B3C-E092-4606-B4A3-F92D33C402AD}"/>
    <dgm:cxn modelId="{1648DB5A-2161-4D1E-9E08-FF5231E6500A}" type="presOf" srcId="{3E83CB5E-AEB9-4510-9D34-3CFA967A2C91}" destId="{9C805458-446F-4A2D-B6C9-D9AE3FA86B32}" srcOrd="1" destOrd="0" presId="urn:microsoft.com/office/officeart/2005/8/layout/list1"/>
    <dgm:cxn modelId="{973D96E2-72CE-413D-A45D-10034494ED7F}" type="presOf" srcId="{64900E7D-F030-41C9-B191-8D4DFA80EF72}" destId="{CDE991E4-EC1A-4604-AC86-F180E51E44AA}" srcOrd="1" destOrd="0" presId="urn:microsoft.com/office/officeart/2005/8/layout/list1"/>
    <dgm:cxn modelId="{953693FF-D753-4D0F-BA10-6CEA70334EB1}" type="presOf" srcId="{52C97FA7-E988-44E2-BB53-703647BA4BBF}" destId="{CCEEE0D9-6DC4-4202-97CF-13D862093C7F}" srcOrd="0" destOrd="0" presId="urn:microsoft.com/office/officeart/2005/8/layout/list1"/>
    <dgm:cxn modelId="{93A8046B-EA51-424F-8F45-73F178D72598}" srcId="{52C97FA7-E988-44E2-BB53-703647BA4BBF}" destId="{D4C912E5-F650-4118-982B-D19EBF98D3A8}" srcOrd="1" destOrd="0" parTransId="{3284988F-58DD-49BC-A88A-DCAEC85B05E0}" sibTransId="{57132691-B6E8-49AF-B42B-1806AF6464EE}"/>
    <dgm:cxn modelId="{23163F77-8D92-4C97-985E-9354F2C52742}" type="presOf" srcId="{A1CF0217-0370-49ED-99B9-F2E7E46D10C8}" destId="{B0DDA48F-812E-4052-8CF8-89B465FA1D8C}" srcOrd="0" destOrd="0" presId="urn:microsoft.com/office/officeart/2005/8/layout/list1"/>
    <dgm:cxn modelId="{47027575-671C-45EA-AEBF-0670C64A20A0}" type="presParOf" srcId="{CCEEE0D9-6DC4-4202-97CF-13D862093C7F}" destId="{65AB650B-32E3-45D5-B34C-C70F555EBDD6}" srcOrd="0" destOrd="0" presId="urn:microsoft.com/office/officeart/2005/8/layout/list1"/>
    <dgm:cxn modelId="{F0CC3F84-B894-435A-8882-24183D8020A3}" type="presParOf" srcId="{65AB650B-32E3-45D5-B34C-C70F555EBDD6}" destId="{2B380A9F-0B48-4ED1-9053-E46165EA7F12}" srcOrd="0" destOrd="0" presId="urn:microsoft.com/office/officeart/2005/8/layout/list1"/>
    <dgm:cxn modelId="{0DC30CB1-1CEA-4119-B88B-5C1416530720}" type="presParOf" srcId="{65AB650B-32E3-45D5-B34C-C70F555EBDD6}" destId="{563B6395-6463-4384-A523-C1C42E4864FC}" srcOrd="1" destOrd="0" presId="urn:microsoft.com/office/officeart/2005/8/layout/list1"/>
    <dgm:cxn modelId="{F0E7E5FC-C76F-4DED-8613-EB540C37CF8C}" type="presParOf" srcId="{CCEEE0D9-6DC4-4202-97CF-13D862093C7F}" destId="{A5108DD1-3DF8-4B22-A093-0088DE670EE9}" srcOrd="1" destOrd="0" presId="urn:microsoft.com/office/officeart/2005/8/layout/list1"/>
    <dgm:cxn modelId="{64C96FC2-4673-4474-A68E-F58C32416AA8}" type="presParOf" srcId="{CCEEE0D9-6DC4-4202-97CF-13D862093C7F}" destId="{1DB9A05B-0230-4023-B23E-36009C0A6053}" srcOrd="2" destOrd="0" presId="urn:microsoft.com/office/officeart/2005/8/layout/list1"/>
    <dgm:cxn modelId="{95B448EB-F1DE-4409-AC8F-1A4BE63C29C4}" type="presParOf" srcId="{CCEEE0D9-6DC4-4202-97CF-13D862093C7F}" destId="{D1B6ABAC-6FFC-42A9-AADC-D80906D505CE}" srcOrd="3" destOrd="0" presId="urn:microsoft.com/office/officeart/2005/8/layout/list1"/>
    <dgm:cxn modelId="{091D9320-336E-4D14-8B3E-494BB676682B}" type="presParOf" srcId="{CCEEE0D9-6DC4-4202-97CF-13D862093C7F}" destId="{4969C53A-8130-4D61-9873-395BC928D014}" srcOrd="4" destOrd="0" presId="urn:microsoft.com/office/officeart/2005/8/layout/list1"/>
    <dgm:cxn modelId="{8308ADFA-50BC-478F-8D2F-C6930D936AB5}" type="presParOf" srcId="{4969C53A-8130-4D61-9873-395BC928D014}" destId="{AD2E834B-5220-40EA-A65B-A009F612A13E}" srcOrd="0" destOrd="0" presId="urn:microsoft.com/office/officeart/2005/8/layout/list1"/>
    <dgm:cxn modelId="{C20C0A1B-96D9-4126-80D9-A034037EC8D2}" type="presParOf" srcId="{4969C53A-8130-4D61-9873-395BC928D014}" destId="{6A194DAD-585F-4719-9440-5E1968730882}" srcOrd="1" destOrd="0" presId="urn:microsoft.com/office/officeart/2005/8/layout/list1"/>
    <dgm:cxn modelId="{E99854C7-0B5F-4D74-A7C0-8092293DA9C9}" type="presParOf" srcId="{CCEEE0D9-6DC4-4202-97CF-13D862093C7F}" destId="{1783694D-9A5C-45EC-AAEE-E76901F3232A}" srcOrd="5" destOrd="0" presId="urn:microsoft.com/office/officeart/2005/8/layout/list1"/>
    <dgm:cxn modelId="{44B5392F-44E3-4C07-932F-6791DC8CDED5}" type="presParOf" srcId="{CCEEE0D9-6DC4-4202-97CF-13D862093C7F}" destId="{020EF0B2-A241-4348-8C7E-B284F10B9FB2}" srcOrd="6" destOrd="0" presId="urn:microsoft.com/office/officeart/2005/8/layout/list1"/>
    <dgm:cxn modelId="{20A233C9-35C3-413F-95D7-3C7E00C83417}" type="presParOf" srcId="{CCEEE0D9-6DC4-4202-97CF-13D862093C7F}" destId="{DFC872CF-A85C-447F-A57A-EB1FF3C661C0}" srcOrd="7" destOrd="0" presId="urn:microsoft.com/office/officeart/2005/8/layout/list1"/>
    <dgm:cxn modelId="{5AB83ACA-F4B2-47C4-A459-996D3960BC8D}" type="presParOf" srcId="{CCEEE0D9-6DC4-4202-97CF-13D862093C7F}" destId="{1614BA62-C529-4553-9D4B-8D60B69CEA84}" srcOrd="8" destOrd="0" presId="urn:microsoft.com/office/officeart/2005/8/layout/list1"/>
    <dgm:cxn modelId="{274451EF-23A9-4FD1-AE32-39F38D3FC54E}" type="presParOf" srcId="{1614BA62-C529-4553-9D4B-8D60B69CEA84}" destId="{C2C4C4EF-3EB7-40A2-B2C8-22DA4A47E7A7}" srcOrd="0" destOrd="0" presId="urn:microsoft.com/office/officeart/2005/8/layout/list1"/>
    <dgm:cxn modelId="{B42E598D-DA8E-4C1E-8F1F-9CB2C5FBF250}" type="presParOf" srcId="{1614BA62-C529-4553-9D4B-8D60B69CEA84}" destId="{CDE991E4-EC1A-4604-AC86-F180E51E44AA}" srcOrd="1" destOrd="0" presId="urn:microsoft.com/office/officeart/2005/8/layout/list1"/>
    <dgm:cxn modelId="{C8FD5D05-54FB-4DAB-8E11-5D5B04DDC769}" type="presParOf" srcId="{CCEEE0D9-6DC4-4202-97CF-13D862093C7F}" destId="{34BB9B7E-E3A3-4BB5-AAE3-BAA221763C47}" srcOrd="9" destOrd="0" presId="urn:microsoft.com/office/officeart/2005/8/layout/list1"/>
    <dgm:cxn modelId="{14331380-CEB3-4296-B034-0C597922D723}" type="presParOf" srcId="{CCEEE0D9-6DC4-4202-97CF-13D862093C7F}" destId="{14953471-D8B1-4E6B-91C1-89BBB0DEC148}" srcOrd="10" destOrd="0" presId="urn:microsoft.com/office/officeart/2005/8/layout/list1"/>
    <dgm:cxn modelId="{751C8775-2F14-4CED-B914-4F9F34BF0DD8}" type="presParOf" srcId="{CCEEE0D9-6DC4-4202-97CF-13D862093C7F}" destId="{60109689-4746-4C13-82C2-33C3C8F7A03D}" srcOrd="11" destOrd="0" presId="urn:microsoft.com/office/officeart/2005/8/layout/list1"/>
    <dgm:cxn modelId="{C275153E-CCBC-41DD-8F7D-A0BD58C94C85}" type="presParOf" srcId="{CCEEE0D9-6DC4-4202-97CF-13D862093C7F}" destId="{2C4A3EBA-60B9-414B-815B-CE544BF02DBF}" srcOrd="12" destOrd="0" presId="urn:microsoft.com/office/officeart/2005/8/layout/list1"/>
    <dgm:cxn modelId="{0E1622D9-9A87-4E8D-B37B-EF5F9B4248EA}" type="presParOf" srcId="{2C4A3EBA-60B9-414B-815B-CE544BF02DBF}" destId="{8537CB2E-34FC-4DC1-86D6-E712504D0837}" srcOrd="0" destOrd="0" presId="urn:microsoft.com/office/officeart/2005/8/layout/list1"/>
    <dgm:cxn modelId="{7DC776C3-7B96-47D7-9938-4ABE8F64803D}" type="presParOf" srcId="{2C4A3EBA-60B9-414B-815B-CE544BF02DBF}" destId="{9C805458-446F-4A2D-B6C9-D9AE3FA86B32}" srcOrd="1" destOrd="0" presId="urn:microsoft.com/office/officeart/2005/8/layout/list1"/>
    <dgm:cxn modelId="{BF476A01-ED2F-4E5E-9089-BF5413ADFEF5}" type="presParOf" srcId="{CCEEE0D9-6DC4-4202-97CF-13D862093C7F}" destId="{A8D70A25-2728-4F61-AB26-E27E1868BFC7}" srcOrd="13" destOrd="0" presId="urn:microsoft.com/office/officeart/2005/8/layout/list1"/>
    <dgm:cxn modelId="{A9DC9C8A-43E8-407E-8C78-F27753F54A88}" type="presParOf" srcId="{CCEEE0D9-6DC4-4202-97CF-13D862093C7F}" destId="{AE096285-B4CC-4648-BF2D-8D91D694C861}" srcOrd="14" destOrd="0" presId="urn:microsoft.com/office/officeart/2005/8/layout/list1"/>
    <dgm:cxn modelId="{D30D7480-429D-4BF5-8DC1-9A3CD22A840F}" type="presParOf" srcId="{CCEEE0D9-6DC4-4202-97CF-13D862093C7F}" destId="{A2079716-733A-491F-AC99-02607E20FE92}" srcOrd="15" destOrd="0" presId="urn:microsoft.com/office/officeart/2005/8/layout/list1"/>
    <dgm:cxn modelId="{EB6E997A-A4B4-4F86-A8C8-8331925C3CE5}" type="presParOf" srcId="{CCEEE0D9-6DC4-4202-97CF-13D862093C7F}" destId="{04693287-85CA-40D4-9215-2F7EEA4169D4}" srcOrd="16" destOrd="0" presId="urn:microsoft.com/office/officeart/2005/8/layout/list1"/>
    <dgm:cxn modelId="{8BE86D56-FF2A-4F1A-B200-14EE0BBCBF88}" type="presParOf" srcId="{04693287-85CA-40D4-9215-2F7EEA4169D4}" destId="{B0DDA48F-812E-4052-8CF8-89B465FA1D8C}" srcOrd="0" destOrd="0" presId="urn:microsoft.com/office/officeart/2005/8/layout/list1"/>
    <dgm:cxn modelId="{D5D8559A-A7B8-4981-99D8-A20C6BA1226E}" type="presParOf" srcId="{04693287-85CA-40D4-9215-2F7EEA4169D4}" destId="{F20E9942-6221-440C-8B1A-AACBF82FBFC1}" srcOrd="1" destOrd="0" presId="urn:microsoft.com/office/officeart/2005/8/layout/list1"/>
    <dgm:cxn modelId="{8421BFDC-22B8-487C-8D7B-9533CAE424BE}" type="presParOf" srcId="{CCEEE0D9-6DC4-4202-97CF-13D862093C7F}" destId="{E24E765B-7654-4D6E-A5D7-47717D969E16}" srcOrd="17" destOrd="0" presId="urn:microsoft.com/office/officeart/2005/8/layout/list1"/>
    <dgm:cxn modelId="{611BD69D-17A1-40A7-A4AF-D974A1B17E1A}" type="presParOf" srcId="{CCEEE0D9-6DC4-4202-97CF-13D862093C7F}" destId="{FC4778C3-6E5C-46A5-96ED-F2A0257FA7ED}" srcOrd="18" destOrd="0" presId="urn:microsoft.com/office/officeart/2005/8/layout/list1"/>
    <dgm:cxn modelId="{F9DDC440-3D3D-4C52-B924-F3747C6A48C9}" type="presParOf" srcId="{CCEEE0D9-6DC4-4202-97CF-13D862093C7F}" destId="{C24E3C24-D498-403E-8BF7-CE837E42CAEB}" srcOrd="19" destOrd="0" presId="urn:microsoft.com/office/officeart/2005/8/layout/list1"/>
    <dgm:cxn modelId="{4CF1FFB4-42E9-41FB-A837-8BB005473A36}" type="presParOf" srcId="{CCEEE0D9-6DC4-4202-97CF-13D862093C7F}" destId="{CE7F1FD3-22C8-4BD7-9FBE-44E77C2AE18C}" srcOrd="20" destOrd="0" presId="urn:microsoft.com/office/officeart/2005/8/layout/list1"/>
    <dgm:cxn modelId="{4B62DF3C-BCF4-42FA-9B3E-FD380C09916D}" type="presParOf" srcId="{CE7F1FD3-22C8-4BD7-9FBE-44E77C2AE18C}" destId="{CCAB767C-1EF5-4465-9DBE-5E23F6C4FB0F}" srcOrd="0" destOrd="0" presId="urn:microsoft.com/office/officeart/2005/8/layout/list1"/>
    <dgm:cxn modelId="{8BBE1A75-F199-4BB1-8510-AF1096DAD286}" type="presParOf" srcId="{CE7F1FD3-22C8-4BD7-9FBE-44E77C2AE18C}" destId="{5D17C81F-0019-4209-88D4-B114D49B1BD2}" srcOrd="1" destOrd="0" presId="urn:microsoft.com/office/officeart/2005/8/layout/list1"/>
    <dgm:cxn modelId="{4E9B2786-AE98-44BE-9DFA-0B883B499DC5}" type="presParOf" srcId="{CCEEE0D9-6DC4-4202-97CF-13D862093C7F}" destId="{90853DD8-4196-48A0-A6CC-1C4EE6922239}" srcOrd="21" destOrd="0" presId="urn:microsoft.com/office/officeart/2005/8/layout/list1"/>
    <dgm:cxn modelId="{7BAF21D9-B29B-497A-8630-5197773DE0CF}" type="presParOf" srcId="{CCEEE0D9-6DC4-4202-97CF-13D862093C7F}" destId="{593998F9-E882-46D9-832D-7AF39E9F83CE}" srcOrd="22" destOrd="0" presId="urn:microsoft.com/office/officeart/2005/8/layout/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Группа 1"/>
      <dsp:cNvGrpSpPr/>
    </dsp:nvGrpSpPr>
    <dsp:grpSpPr>
      <a:xfrm>
        <a:off x="0" y="0"/>
        <a:ext cx="8712968" cy="5085184"/>
        <a:chOff x="0" y="0"/>
        <a:chExt cx="8712968" cy="5085184"/>
      </a:xfrm>
    </dsp:grpSpPr>
    <dsp:sp modelId="{1DB9A05B-0230-4023-B23E-36009C0A6053}">
      <dsp:nvSpPr>
        <dsp:cNvPr id="5" name="Прямоугольник 4"/>
        <dsp:cNvSpPr/>
      </dsp:nvSpPr>
      <dsp:spPr bwMode="white">
        <a:xfrm>
          <a:off x="0" y="276582"/>
          <a:ext cx="8712968" cy="428400"/>
        </a:xfrm>
        <a:prstGeom prst="rect">
          <a:avLst/>
        </a:prstGeom>
      </dsp:spPr>
      <dsp:style>
        <a:lnRef idx="2">
          <a:schemeClr val="accent1"/>
        </a:lnRef>
        <a:fillRef idx="1">
          <a:schemeClr val="lt1">
            <a:alpha val="90000"/>
          </a:schemeClr>
        </a:fillRef>
        <a:effectRef idx="0">
          <a:scrgbClr r="0" g="0" b="0"/>
        </a:effectRef>
        <a:fontRef idx="minor"/>
      </dsp:style>
      <dsp:txBody>
        <a:bodyPr lIns="676223" tIns="354076" rIns="676223" bIns="120904" anchor="t"/>
        <a:lstStyle>
          <a:lvl1pPr algn="l">
            <a:defRPr sz="17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endParaRPr>
            <a:solidFill>
              <a:schemeClr val="dk1"/>
            </a:solidFill>
          </a:endParaRPr>
        </a:p>
      </dsp:txBody>
      <dsp:txXfrm>
        <a:off x="0" y="276582"/>
        <a:ext cx="8712968" cy="428400"/>
      </dsp:txXfrm>
    </dsp:sp>
    <dsp:sp modelId="{563B6395-6463-4384-A523-C1C42E4864FC}">
      <dsp:nvSpPr>
        <dsp:cNvPr id="4" name="Скругленный прямоугольник 3"/>
        <dsp:cNvSpPr/>
      </dsp:nvSpPr>
      <dsp:spPr bwMode="white">
        <a:xfrm>
          <a:off x="435648" y="25672"/>
          <a:ext cx="6099078" cy="501840"/>
        </a:xfrm>
        <a:prstGeom prst="roundRect">
          <a:avLst/>
        </a:prstGeom>
        <a:solidFill>
          <a:schemeClr val="accent2">
            <a:lumMod val="20000"/>
            <a:lumOff val="80000"/>
          </a:schemeClr>
        </a:solidFill>
        <a:ln>
          <a:solidFill>
            <a:schemeClr val="accent1"/>
          </a:solidFill>
        </a:ln>
      </dsp:spPr>
      <dsp:style>
        <a:lnRef idx="2">
          <a:schemeClr val="lt1"/>
        </a:lnRef>
        <a:fillRef idx="1">
          <a:schemeClr val="accent1"/>
        </a:fillRef>
        <a:effectRef idx="0">
          <a:scrgbClr r="0" g="0" b="0"/>
        </a:effectRef>
        <a:fontRef idx="minor">
          <a:schemeClr val="lt1"/>
        </a:fontRef>
      </dsp:style>
      <dsp:txBody>
        <a:bodyPr lIns="230530" tIns="0" rIns="230530" bIns="0" anchor="ctr"/>
        <a:lstStyle>
          <a:lvl1pPr algn="l">
            <a:defRPr sz="1700"/>
          </a:lvl1pPr>
          <a:lvl2pPr marL="114300" indent="-114300" algn="l">
            <a:defRPr sz="1300"/>
          </a:lvl2pPr>
          <a:lvl3pPr marL="228600" indent="-114300" algn="l">
            <a:defRPr sz="1300"/>
          </a:lvl3pPr>
          <a:lvl4pPr marL="342900" indent="-114300" algn="l">
            <a:defRPr sz="1300"/>
          </a:lvl4pPr>
          <a:lvl5pPr marL="457200" indent="-114300" algn="l">
            <a:defRPr sz="1300"/>
          </a:lvl5pPr>
          <a:lvl6pPr marL="571500" indent="-114300" algn="l">
            <a:defRPr sz="1300"/>
          </a:lvl6pPr>
          <a:lvl7pPr marL="685800" indent="-114300" algn="l">
            <a:defRPr sz="1300"/>
          </a:lvl7pPr>
          <a:lvl8pPr marL="800100" indent="-114300" algn="l">
            <a:defRPr sz="1300"/>
          </a:lvl8pPr>
          <a:lvl9pPr marL="914400" indent="-114300" algn="l">
            <a:defRPr sz="1300"/>
          </a:lvl9pPr>
        </a:lstStyle>
        <a:p>
          <a:pPr lvl="0">
            <a:lnSpc>
              <a:spcPct val="100000"/>
            </a:lnSpc>
            <a:spcBef>
              <a:spcPct val="0"/>
            </a:spcBef>
            <a:spcAft>
              <a:spcPct val="35000"/>
            </a:spcAft>
          </a:pPr>
          <a:r>
            <a:rPr lang="ru-RU" sz="1600" dirty="0" smtClean="0">
              <a:solidFill>
                <a:schemeClr val="tx1"/>
              </a:solidFill>
            </a:rPr>
            <a:t> </a:t>
          </a:r>
          <a:r>
            <a:rPr lang="ru-RU" sz="1800" dirty="0" err="1" smtClean="0">
              <a:solidFill>
                <a:schemeClr val="tx1"/>
              </a:solidFill>
              <a:latin typeface="Times New Roman" panose="02020603050405020304" pitchFamily="18" charset="0"/>
              <a:cs typeface="Times New Roman" panose="02020603050405020304" pitchFamily="18" charset="0"/>
            </a:rPr>
            <a:t>жергілікті</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өкілді</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атқарушы</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және</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құқық</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қорғау</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органдарының</a:t>
          </a:r>
          <a:r>
            <a:rPr lang="ru-RU" sz="1800" dirty="0" smtClean="0">
              <a:solidFill>
                <a:schemeClr val="tx1"/>
              </a:solidFill>
              <a:latin typeface="Times New Roman" panose="02020603050405020304" pitchFamily="18" charset="0"/>
              <a:cs typeface="Times New Roman" panose="02020603050405020304" pitchFamily="18" charset="0"/>
            </a:rPr>
            <a:t>;</a:t>
          </a:r>
          <a:endParaRPr lang="ru-RU" sz="1800" dirty="0">
            <a:solidFill>
              <a:schemeClr val="tx1"/>
            </a:solidFill>
            <a:latin typeface="Times New Roman" panose="02020603050405020304" pitchFamily="18" charset="0"/>
            <a:cs typeface="Times New Roman" panose="02020603050405020304" pitchFamily="18" charset="0"/>
          </a:endParaRPr>
        </a:p>
      </dsp:txBody>
      <dsp:txXfrm>
        <a:off x="435648" y="25672"/>
        <a:ext cx="6099078" cy="501840"/>
      </dsp:txXfrm>
    </dsp:sp>
    <dsp:sp modelId="{020EF0B2-A241-4348-8C7E-B284F10B9FB2}">
      <dsp:nvSpPr>
        <dsp:cNvPr id="8" name="Прямоугольник 7"/>
        <dsp:cNvSpPr/>
      </dsp:nvSpPr>
      <dsp:spPr bwMode="white">
        <a:xfrm>
          <a:off x="0" y="1047712"/>
          <a:ext cx="8712968" cy="428400"/>
        </a:xfrm>
        <a:prstGeom prst="rect">
          <a:avLst/>
        </a:prstGeom>
      </dsp:spPr>
      <dsp:style>
        <a:lnRef idx="2">
          <a:schemeClr val="accent1"/>
        </a:lnRef>
        <a:fillRef idx="1">
          <a:schemeClr val="lt1">
            <a:alpha val="90000"/>
          </a:schemeClr>
        </a:fillRef>
        <a:effectRef idx="0">
          <a:scrgbClr r="0" g="0" b="0"/>
        </a:effectRef>
        <a:fontRef idx="minor"/>
      </dsp:style>
      <dsp:txBody>
        <a:bodyPr lIns="676223" tIns="354076" rIns="676223" bIns="120904" anchor="t"/>
        <a:lstStyle>
          <a:lvl1pPr algn="l">
            <a:defRPr sz="17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endParaRPr>
            <a:solidFill>
              <a:schemeClr val="dk1"/>
            </a:solidFill>
          </a:endParaRPr>
        </a:p>
      </dsp:txBody>
      <dsp:txXfrm>
        <a:off x="0" y="1047712"/>
        <a:ext cx="8712968" cy="428400"/>
      </dsp:txXfrm>
    </dsp:sp>
    <dsp:sp modelId="{6A194DAD-585F-4719-9440-5E1968730882}">
      <dsp:nvSpPr>
        <dsp:cNvPr id="7" name="Скругленный прямоугольник 6"/>
        <dsp:cNvSpPr/>
      </dsp:nvSpPr>
      <dsp:spPr bwMode="white">
        <a:xfrm>
          <a:off x="435648" y="796792"/>
          <a:ext cx="6099078" cy="501840"/>
        </a:xfrm>
        <a:prstGeom prst="roundRect">
          <a:avLst/>
        </a:prstGeom>
      </dsp:spPr>
      <dsp:style>
        <a:lnRef idx="2">
          <a:schemeClr val="lt1"/>
        </a:lnRef>
        <a:fillRef idx="1">
          <a:schemeClr val="accent1"/>
        </a:fillRef>
        <a:effectRef idx="0">
          <a:scrgbClr r="0" g="0" b="0"/>
        </a:effectRef>
        <a:fontRef idx="minor">
          <a:schemeClr val="lt1"/>
        </a:fontRef>
      </dsp:style>
      <dsp:txBody>
        <a:bodyPr lIns="230530" tIns="0" rIns="230530" bIns="0" anchor="ctr"/>
        <a:lstStyle>
          <a:lvl1pPr algn="l">
            <a:defRPr sz="1700"/>
          </a:lvl1pPr>
          <a:lvl2pPr marL="114300" indent="-114300" algn="l">
            <a:defRPr sz="1300"/>
          </a:lvl2pPr>
          <a:lvl3pPr marL="228600" indent="-114300" algn="l">
            <a:defRPr sz="1300"/>
          </a:lvl3pPr>
          <a:lvl4pPr marL="342900" indent="-114300" algn="l">
            <a:defRPr sz="1300"/>
          </a:lvl4pPr>
          <a:lvl5pPr marL="457200" indent="-114300" algn="l">
            <a:defRPr sz="1300"/>
          </a:lvl5pPr>
          <a:lvl6pPr marL="571500" indent="-114300" algn="l">
            <a:defRPr sz="1300"/>
          </a:lvl6pPr>
          <a:lvl7pPr marL="685800" indent="-114300" algn="l">
            <a:defRPr sz="1300"/>
          </a:lvl7pPr>
          <a:lvl8pPr marL="800100" indent="-114300" algn="l">
            <a:defRPr sz="1300"/>
          </a:lvl8pPr>
          <a:lvl9pPr marL="914400" indent="-114300" algn="l">
            <a:defRPr sz="1300"/>
          </a:lvl9pPr>
        </a:lstStyle>
        <a:p>
          <a:pPr lvl="0">
            <a:lnSpc>
              <a:spcPct val="100000"/>
            </a:lnSpc>
            <a:spcBef>
              <a:spcPct val="0"/>
            </a:spcBef>
            <a:spcAft>
              <a:spcPct val="35000"/>
            </a:spcAft>
          </a:pPr>
          <a:r>
            <a:rPr lang="ru-RU" sz="2000" dirty="0" err="1" smtClean="0">
              <a:solidFill>
                <a:schemeClr val="tx1"/>
              </a:solidFill>
              <a:latin typeface="Times New Roman" panose="02020603050405020304" pitchFamily="18" charset="0"/>
              <a:cs typeface="Times New Roman" panose="02020603050405020304" pitchFamily="18" charset="0"/>
            </a:rPr>
            <a:t>жұмыс</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берушілер</a:t>
          </a:r>
          <a:r>
            <a:rPr lang="ru-RU" sz="2000" dirty="0" smtClean="0">
              <a:solidFill>
                <a:schemeClr val="tx1"/>
              </a:solidFill>
              <a:latin typeface="Times New Roman" panose="02020603050405020304" pitchFamily="18" charset="0"/>
              <a:cs typeface="Times New Roman" panose="02020603050405020304" pitchFamily="18" charset="0"/>
            </a:rPr>
            <a:t> мен </a:t>
          </a:r>
          <a:r>
            <a:rPr lang="ru-RU" sz="2000" dirty="0" err="1" smtClean="0">
              <a:solidFill>
                <a:schemeClr val="tx1"/>
              </a:solidFill>
              <a:latin typeface="Times New Roman" panose="02020603050405020304" pitchFamily="18" charset="0"/>
              <a:cs typeface="Times New Roman" panose="02020603050405020304" pitchFamily="18" charset="0"/>
            </a:rPr>
            <a:t>әлеуметтік</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әріптестердің</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өкілдері</a:t>
          </a:r>
          <a:r>
            <a:rPr lang="ru-RU" sz="2000" dirty="0" smtClean="0">
              <a:solidFill>
                <a:schemeClr val="tx1"/>
              </a:solidFill>
              <a:latin typeface="Times New Roman" panose="02020603050405020304" pitchFamily="18" charset="0"/>
              <a:cs typeface="Times New Roman" panose="02020603050405020304" pitchFamily="18" charset="0"/>
            </a:rPr>
            <a:t>;</a:t>
          </a:r>
          <a:br>
            <a:rPr lang="ru-RU" sz="2000" dirty="0" smtClean="0">
              <a:solidFill>
                <a:schemeClr val="tx1"/>
              </a:solidFill>
              <a:latin typeface="Times New Roman" panose="02020603050405020304" pitchFamily="18" charset="0"/>
              <a:cs typeface="Times New Roman" panose="02020603050405020304" pitchFamily="18" charset="0"/>
            </a:rPr>
          </a:br>
          <a:endParaRPr lang="ru-RU" sz="2000" dirty="0">
            <a:solidFill>
              <a:schemeClr val="tx1"/>
            </a:solidFill>
            <a:latin typeface="Times New Roman" panose="02020603050405020304" pitchFamily="18" charset="0"/>
            <a:cs typeface="Times New Roman" panose="02020603050405020304" pitchFamily="18" charset="0"/>
          </a:endParaRPr>
        </a:p>
      </dsp:txBody>
      <dsp:txXfrm>
        <a:off x="435648" y="796792"/>
        <a:ext cx="6099078" cy="501840"/>
      </dsp:txXfrm>
    </dsp:sp>
    <dsp:sp modelId="{14953471-D8B1-4E6B-91C1-89BBB0DEC148}">
      <dsp:nvSpPr>
        <dsp:cNvPr id="11" name="Прямоугольник 10"/>
        <dsp:cNvSpPr/>
      </dsp:nvSpPr>
      <dsp:spPr bwMode="white">
        <a:xfrm>
          <a:off x="0" y="1818832"/>
          <a:ext cx="8712968" cy="428400"/>
        </a:xfrm>
        <a:prstGeom prst="rect">
          <a:avLst/>
        </a:prstGeom>
      </dsp:spPr>
      <dsp:style>
        <a:lnRef idx="2">
          <a:schemeClr val="accent1"/>
        </a:lnRef>
        <a:fillRef idx="1">
          <a:schemeClr val="lt1">
            <a:alpha val="90000"/>
          </a:schemeClr>
        </a:fillRef>
        <a:effectRef idx="0">
          <a:scrgbClr r="0" g="0" b="0"/>
        </a:effectRef>
        <a:fontRef idx="minor"/>
      </dsp:style>
      <dsp:txBody>
        <a:bodyPr lIns="676223" tIns="354076" rIns="676223" bIns="120904" anchor="t"/>
        <a:lstStyle>
          <a:lvl1pPr algn="l">
            <a:defRPr sz="17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endParaRPr>
            <a:solidFill>
              <a:schemeClr val="dk1"/>
            </a:solidFill>
          </a:endParaRPr>
        </a:p>
      </dsp:txBody>
      <dsp:txXfrm>
        <a:off x="0" y="1818832"/>
        <a:ext cx="8712968" cy="428400"/>
      </dsp:txXfrm>
    </dsp:sp>
    <dsp:sp modelId="{CDE991E4-EC1A-4604-AC86-F180E51E44AA}">
      <dsp:nvSpPr>
        <dsp:cNvPr id="10" name="Скругленный прямоугольник 9"/>
        <dsp:cNvSpPr/>
      </dsp:nvSpPr>
      <dsp:spPr bwMode="white">
        <a:xfrm>
          <a:off x="435648" y="1567912"/>
          <a:ext cx="6099078" cy="501840"/>
        </a:xfrm>
        <a:prstGeom prst="roundRect">
          <a:avLst/>
        </a:prstGeom>
        <a:solidFill>
          <a:schemeClr val="accent2">
            <a:lumMod val="20000"/>
            <a:lumOff val="80000"/>
          </a:schemeClr>
        </a:solidFill>
        <a:ln>
          <a:solidFill>
            <a:schemeClr val="accent1"/>
          </a:solidFill>
        </a:ln>
      </dsp:spPr>
      <dsp:style>
        <a:lnRef idx="2">
          <a:schemeClr val="lt1"/>
        </a:lnRef>
        <a:fillRef idx="1">
          <a:schemeClr val="accent1"/>
        </a:fillRef>
        <a:effectRef idx="0">
          <a:scrgbClr r="0" g="0" b="0"/>
        </a:effectRef>
        <a:fontRef idx="minor">
          <a:schemeClr val="lt1"/>
        </a:fontRef>
      </dsp:style>
      <dsp:txBody>
        <a:bodyPr lIns="230530" tIns="0" rIns="230530" bIns="0" anchor="ctr"/>
        <a:lstStyle>
          <a:lvl1pPr algn="l">
            <a:defRPr sz="1700"/>
          </a:lvl1pPr>
          <a:lvl2pPr marL="114300" indent="-114300" algn="l">
            <a:defRPr sz="1300"/>
          </a:lvl2pPr>
          <a:lvl3pPr marL="228600" indent="-114300" algn="l">
            <a:defRPr sz="1300"/>
          </a:lvl3pPr>
          <a:lvl4pPr marL="342900" indent="-114300" algn="l">
            <a:defRPr sz="1300"/>
          </a:lvl4pPr>
          <a:lvl5pPr marL="457200" indent="-114300" algn="l">
            <a:defRPr sz="1300"/>
          </a:lvl5pPr>
          <a:lvl6pPr marL="571500" indent="-114300" algn="l">
            <a:defRPr sz="1300"/>
          </a:lvl6pPr>
          <a:lvl7pPr marL="685800" indent="-114300" algn="l">
            <a:defRPr sz="1300"/>
          </a:lvl7pPr>
          <a:lvl8pPr marL="800100" indent="-114300" algn="l">
            <a:defRPr sz="1300"/>
          </a:lvl8pPr>
          <a:lvl9pPr marL="914400" indent="-114300" algn="l">
            <a:defRPr sz="1300"/>
          </a:lvl9pPr>
        </a:lstStyle>
        <a:p>
          <a:pPr lvl="0">
            <a:lnSpc>
              <a:spcPct val="100000"/>
            </a:lnSpc>
            <a:spcBef>
              <a:spcPct val="0"/>
            </a:spcBef>
            <a:spcAft>
              <a:spcPct val="35000"/>
            </a:spcAft>
          </a:pPr>
          <a:r>
            <a:rPr lang="ru-RU" sz="2000" dirty="0" err="1" smtClean="0">
              <a:solidFill>
                <a:schemeClr val="tx1"/>
              </a:solidFill>
              <a:latin typeface="Times New Roman" panose="02020603050405020304" pitchFamily="18" charset="0"/>
              <a:cs typeface="Times New Roman" panose="02020603050405020304" pitchFamily="18" charset="0"/>
            </a:rPr>
            <a:t>коммерциялық</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емес</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ұйымдардың</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өкілдері</a:t>
          </a:r>
          <a:r>
            <a:rPr lang="ru-RU" sz="2000" dirty="0" smtClean="0">
              <a:solidFill>
                <a:schemeClr val="tx1"/>
              </a:solidFill>
              <a:latin typeface="Times New Roman" panose="02020603050405020304" pitchFamily="18" charset="0"/>
              <a:cs typeface="Times New Roman" panose="02020603050405020304" pitchFamily="18" charset="0"/>
            </a:rPr>
            <a:t> (бар </a:t>
          </a:r>
          <a:r>
            <a:rPr lang="ru-RU" sz="2000" dirty="0" err="1" smtClean="0">
              <a:solidFill>
                <a:schemeClr val="tx1"/>
              </a:solidFill>
              <a:latin typeface="Times New Roman" panose="02020603050405020304" pitchFamily="18" charset="0"/>
              <a:cs typeface="Times New Roman" panose="02020603050405020304" pitchFamily="18" charset="0"/>
            </a:rPr>
            <a:t>болса</a:t>
          </a:r>
          <a:r>
            <a:rPr lang="ru-RU" sz="2000" dirty="0" smtClean="0">
              <a:solidFill>
                <a:schemeClr val="tx1"/>
              </a:solidFill>
              <a:latin typeface="Times New Roman" panose="02020603050405020304" pitchFamily="18" charset="0"/>
              <a:cs typeface="Times New Roman" panose="02020603050405020304" pitchFamily="18" charset="0"/>
            </a:rPr>
            <a:t>);</a:t>
          </a:r>
          <a:br>
            <a:rPr lang="ru-RU" sz="2000" dirty="0" smtClean="0">
              <a:solidFill>
                <a:schemeClr val="tx1"/>
              </a:solidFill>
              <a:latin typeface="Times New Roman" panose="02020603050405020304" pitchFamily="18" charset="0"/>
              <a:cs typeface="Times New Roman" panose="02020603050405020304" pitchFamily="18" charset="0"/>
            </a:rPr>
          </a:br>
          <a:endParaRPr lang="ru-RU" sz="2000" dirty="0">
            <a:solidFill>
              <a:schemeClr val="tx1"/>
            </a:solidFill>
            <a:latin typeface="Times New Roman" panose="02020603050405020304" pitchFamily="18" charset="0"/>
            <a:cs typeface="Times New Roman" panose="02020603050405020304" pitchFamily="18" charset="0"/>
          </a:endParaRPr>
        </a:p>
      </dsp:txBody>
      <dsp:txXfrm>
        <a:off x="435648" y="1567912"/>
        <a:ext cx="6099078" cy="501840"/>
      </dsp:txXfrm>
    </dsp:sp>
    <dsp:sp modelId="{AE096285-B4CC-4648-BF2D-8D91D694C861}">
      <dsp:nvSpPr>
        <dsp:cNvPr id="14" name="Прямоугольник 13"/>
        <dsp:cNvSpPr/>
      </dsp:nvSpPr>
      <dsp:spPr bwMode="white">
        <a:xfrm>
          <a:off x="0" y="3088871"/>
          <a:ext cx="8712968" cy="428400"/>
        </a:xfrm>
        <a:prstGeom prst="rect">
          <a:avLst/>
        </a:prstGeom>
      </dsp:spPr>
      <dsp:style>
        <a:lnRef idx="2">
          <a:schemeClr val="accent1"/>
        </a:lnRef>
        <a:fillRef idx="1">
          <a:schemeClr val="lt1">
            <a:alpha val="90000"/>
          </a:schemeClr>
        </a:fillRef>
        <a:effectRef idx="0">
          <a:scrgbClr r="0" g="0" b="0"/>
        </a:effectRef>
        <a:fontRef idx="minor"/>
      </dsp:style>
      <dsp:txBody>
        <a:bodyPr lIns="676223" tIns="354076" rIns="676223" bIns="120904" anchor="t"/>
        <a:lstStyle>
          <a:lvl1pPr algn="l">
            <a:defRPr sz="17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endParaRPr>
            <a:solidFill>
              <a:schemeClr val="dk1"/>
            </a:solidFill>
          </a:endParaRPr>
        </a:p>
      </dsp:txBody>
      <dsp:txXfrm>
        <a:off x="0" y="3088871"/>
        <a:ext cx="8712968" cy="428400"/>
      </dsp:txXfrm>
    </dsp:sp>
    <dsp:sp modelId="{9C805458-446F-4A2D-B6C9-D9AE3FA86B32}">
      <dsp:nvSpPr>
        <dsp:cNvPr id="13" name="Скругленный прямоугольник 12"/>
        <dsp:cNvSpPr/>
      </dsp:nvSpPr>
      <dsp:spPr bwMode="white">
        <a:xfrm>
          <a:off x="435648" y="2339032"/>
          <a:ext cx="6099078" cy="1000759"/>
        </a:xfrm>
        <a:prstGeom prst="roundRect">
          <a:avLst/>
        </a:prstGeom>
        <a:solidFill>
          <a:schemeClr val="accent2">
            <a:lumMod val="20000"/>
            <a:lumOff val="80000"/>
          </a:schemeClr>
        </a:solidFill>
        <a:ln>
          <a:solidFill>
            <a:schemeClr val="accent1"/>
          </a:solidFill>
        </a:ln>
      </dsp:spPr>
      <dsp:style>
        <a:lnRef idx="2">
          <a:schemeClr val="lt1"/>
        </a:lnRef>
        <a:fillRef idx="1">
          <a:schemeClr val="accent1"/>
        </a:fillRef>
        <a:effectRef idx="0">
          <a:scrgbClr r="0" g="0" b="0"/>
        </a:effectRef>
        <a:fontRef idx="minor">
          <a:schemeClr val="lt1"/>
        </a:fontRef>
      </dsp:style>
      <dsp:txBody>
        <a:bodyPr lIns="230530" tIns="0" rIns="230530" bIns="0" anchor="ctr"/>
        <a:lstStyle>
          <a:lvl1pPr algn="l">
            <a:defRPr sz="1700"/>
          </a:lvl1pPr>
          <a:lvl2pPr marL="114300" indent="-114300" algn="l">
            <a:defRPr sz="1300"/>
          </a:lvl2pPr>
          <a:lvl3pPr marL="228600" indent="-114300" algn="l">
            <a:defRPr sz="1300"/>
          </a:lvl3pPr>
          <a:lvl4pPr marL="342900" indent="-114300" algn="l">
            <a:defRPr sz="1300"/>
          </a:lvl4pPr>
          <a:lvl5pPr marL="457200" indent="-114300" algn="l">
            <a:defRPr sz="1300"/>
          </a:lvl5pPr>
          <a:lvl6pPr marL="571500" indent="-114300" algn="l">
            <a:defRPr sz="1300"/>
          </a:lvl6pPr>
          <a:lvl7pPr marL="685800" indent="-114300" algn="l">
            <a:defRPr sz="1300"/>
          </a:lvl7pPr>
          <a:lvl8pPr marL="800100" indent="-114300" algn="l">
            <a:defRPr sz="1300"/>
          </a:lvl8pPr>
          <a:lvl9pPr marL="914400" indent="-114300" algn="l">
            <a:defRPr sz="1300"/>
          </a:lvl9pPr>
        </a:lstStyle>
        <a:p>
          <a:pPr lvl="0">
            <a:lnSpc>
              <a:spcPct val="100000"/>
            </a:lnSpc>
            <a:spcBef>
              <a:spcPct val="0"/>
            </a:spcBef>
            <a:spcAft>
              <a:spcPct val="35000"/>
            </a:spcAft>
          </a:pPr>
          <a:r>
            <a:rPr lang="ru-RU" sz="2000" dirty="0" err="1" smtClean="0">
              <a:solidFill>
                <a:schemeClr val="tx1"/>
              </a:solidFill>
              <a:latin typeface="Times New Roman" panose="02020603050405020304" pitchFamily="18" charset="0"/>
              <a:cs typeface="Times New Roman" panose="02020603050405020304" pitchFamily="18" charset="0"/>
            </a:rPr>
            <a:t>комитеті</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ұсынған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сыныптардың</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курстардың</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әрбір</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параллелінен</a:t>
          </a:r>
          <a:r>
            <a:rPr lang="ru-RU" sz="2000" dirty="0" smtClean="0">
              <a:solidFill>
                <a:schemeClr val="tx1"/>
              </a:solidFill>
              <a:latin typeface="Times New Roman" panose="02020603050405020304" pitchFamily="18" charset="0"/>
              <a:cs typeface="Times New Roman" panose="02020603050405020304" pitchFamily="18" charset="0"/>
            </a:rPr>
            <a:t> осы </a:t>
          </a:r>
          <a:r>
            <a:rPr lang="ru-RU" sz="2000" dirty="0" err="1" smtClean="0">
              <a:solidFill>
                <a:schemeClr val="tx1"/>
              </a:solidFill>
              <a:latin typeface="Times New Roman" panose="02020603050405020304" pitchFamily="18" charset="0"/>
              <a:cs typeface="Times New Roman" panose="02020603050405020304" pitchFamily="18" charset="0"/>
            </a:rPr>
            <a:t>білім</a:t>
          </a:r>
          <a:r>
            <a:rPr lang="ru-RU" sz="2000" dirty="0" smtClean="0">
              <a:solidFill>
                <a:schemeClr val="tx1"/>
              </a:solidFill>
              <a:latin typeface="Times New Roman" panose="02020603050405020304" pitchFamily="18" charset="0"/>
              <a:cs typeface="Times New Roman" panose="02020603050405020304" pitchFamily="18" charset="0"/>
            </a:rPr>
            <a:t> беру </a:t>
          </a:r>
          <a:r>
            <a:rPr lang="ru-RU" sz="2000" dirty="0" err="1" smtClean="0">
              <a:solidFill>
                <a:schemeClr val="tx1"/>
              </a:solidFill>
              <a:latin typeface="Times New Roman" panose="02020603050405020304" pitchFamily="18" charset="0"/>
              <a:cs typeface="Times New Roman" panose="02020603050405020304" pitchFamily="18" charset="0"/>
            </a:rPr>
            <a:t>ұйымында</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білім</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алушылардың</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бір</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ата-анасынан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немесе</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заңды</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өкілінен</a:t>
          </a:r>
          <a:r>
            <a:rPr lang="ru-RU" sz="2000" dirty="0" smtClean="0">
              <a:solidFill>
                <a:schemeClr val="tx1"/>
              </a:solidFill>
              <a:latin typeface="Times New Roman" panose="02020603050405020304" pitchFamily="18" charset="0"/>
              <a:cs typeface="Times New Roman" panose="02020603050405020304" pitchFamily="18" charset="0"/>
            </a:rPr>
            <a:t>;</a:t>
          </a:r>
          <a:endParaRPr lang="ru-RU" sz="1600" dirty="0" smtClean="0">
            <a:solidFill>
              <a:srgbClr val="002060"/>
            </a:solidFill>
            <a:latin typeface="Century Gothic" panose="020B0502020202020204" pitchFamily="34" charset="0"/>
          </a:endParaRPr>
        </a:p>
      </dsp:txBody>
      <dsp:txXfrm>
        <a:off x="435648" y="2339032"/>
        <a:ext cx="6099078" cy="1000759"/>
      </dsp:txXfrm>
    </dsp:sp>
    <dsp:sp modelId="{FC4778C3-6E5C-46A5-96ED-F2A0257FA7ED}">
      <dsp:nvSpPr>
        <dsp:cNvPr id="17" name="Прямоугольник 16"/>
        <dsp:cNvSpPr/>
      </dsp:nvSpPr>
      <dsp:spPr bwMode="white">
        <a:xfrm>
          <a:off x="0" y="3859991"/>
          <a:ext cx="8712968" cy="428400"/>
        </a:xfrm>
        <a:prstGeom prst="rect">
          <a:avLst/>
        </a:prstGeom>
      </dsp:spPr>
      <dsp:style>
        <a:lnRef idx="2">
          <a:schemeClr val="accent1"/>
        </a:lnRef>
        <a:fillRef idx="1">
          <a:schemeClr val="lt1">
            <a:alpha val="90000"/>
          </a:schemeClr>
        </a:fillRef>
        <a:effectRef idx="0">
          <a:scrgbClr r="0" g="0" b="0"/>
        </a:effectRef>
        <a:fontRef idx="minor"/>
      </dsp:style>
      <dsp:txBody>
        <a:bodyPr lIns="676223" tIns="354076" rIns="676223" bIns="120904" anchor="t"/>
        <a:lstStyle>
          <a:lvl1pPr algn="l">
            <a:defRPr sz="17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endParaRPr>
            <a:solidFill>
              <a:schemeClr val="dk1"/>
            </a:solidFill>
          </a:endParaRPr>
        </a:p>
      </dsp:txBody>
      <dsp:txXfrm>
        <a:off x="0" y="3859991"/>
        <a:ext cx="8712968" cy="428400"/>
      </dsp:txXfrm>
    </dsp:sp>
    <dsp:sp modelId="{F20E9942-6221-440C-8B1A-AACBF82FBFC1}">
      <dsp:nvSpPr>
        <dsp:cNvPr id="16" name="Скругленный прямоугольник 15"/>
        <dsp:cNvSpPr/>
      </dsp:nvSpPr>
      <dsp:spPr bwMode="white">
        <a:xfrm>
          <a:off x="435648" y="3609071"/>
          <a:ext cx="6099078" cy="501840"/>
        </a:xfrm>
        <a:prstGeom prst="roundRect">
          <a:avLst/>
        </a:prstGeom>
        <a:solidFill>
          <a:schemeClr val="accent2">
            <a:lumMod val="20000"/>
            <a:lumOff val="80000"/>
          </a:schemeClr>
        </a:solidFill>
        <a:ln>
          <a:solidFill>
            <a:schemeClr val="accent1"/>
          </a:solidFill>
        </a:ln>
      </dsp:spPr>
      <dsp:style>
        <a:lnRef idx="2">
          <a:schemeClr val="lt1"/>
        </a:lnRef>
        <a:fillRef idx="1">
          <a:schemeClr val="accent1"/>
        </a:fillRef>
        <a:effectRef idx="0">
          <a:scrgbClr r="0" g="0" b="0"/>
        </a:effectRef>
        <a:fontRef idx="minor">
          <a:schemeClr val="lt1"/>
        </a:fontRef>
      </dsp:style>
      <dsp:txBody>
        <a:bodyPr lIns="230530" tIns="0" rIns="230530" bIns="0" anchor="ctr"/>
        <a:lstStyle>
          <a:lvl1pPr algn="l">
            <a:defRPr sz="1700"/>
          </a:lvl1pPr>
          <a:lvl2pPr marL="114300" indent="-114300" algn="l">
            <a:defRPr sz="1300"/>
          </a:lvl2pPr>
          <a:lvl3pPr marL="228600" indent="-114300" algn="l">
            <a:defRPr sz="1300"/>
          </a:lvl3pPr>
          <a:lvl4pPr marL="342900" indent="-114300" algn="l">
            <a:defRPr sz="1300"/>
          </a:lvl4pPr>
          <a:lvl5pPr marL="457200" indent="-114300" algn="l">
            <a:defRPr sz="1300"/>
          </a:lvl5pPr>
          <a:lvl6pPr marL="571500" indent="-114300" algn="l">
            <a:defRPr sz="1300"/>
          </a:lvl6pPr>
          <a:lvl7pPr marL="685800" indent="-114300" algn="l">
            <a:defRPr sz="1300"/>
          </a:lvl7pPr>
          <a:lvl8pPr marL="800100" indent="-114300" algn="l">
            <a:defRPr sz="1300"/>
          </a:lvl8pPr>
          <a:lvl9pPr marL="914400" indent="-114300" algn="l">
            <a:defRPr sz="1300"/>
          </a:lvl9pPr>
        </a:lstStyle>
        <a:p>
          <a:pPr lvl="0">
            <a:lnSpc>
              <a:spcPct val="100000"/>
            </a:lnSpc>
            <a:spcBef>
              <a:spcPct val="0"/>
            </a:spcBef>
            <a:spcAft>
              <a:spcPct val="35000"/>
            </a:spcAft>
          </a:pPr>
          <a:r>
            <a:rPr lang="ru-RU" sz="2000" dirty="0" err="1" smtClean="0">
              <a:solidFill>
                <a:schemeClr val="tx1"/>
              </a:solidFill>
              <a:latin typeface="Times New Roman" panose="02020603050405020304" pitchFamily="18" charset="0"/>
              <a:cs typeface="Times New Roman" panose="02020603050405020304" pitchFamily="18" charset="0"/>
            </a:rPr>
            <a:t>қайырымдылық</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жасаушылар</a:t>
          </a:r>
          <a:r>
            <a:rPr lang="ru-RU" sz="2000" dirty="0" smtClean="0">
              <a:solidFill>
                <a:schemeClr val="tx1"/>
              </a:solidFill>
              <a:latin typeface="Times New Roman" panose="02020603050405020304" pitchFamily="18" charset="0"/>
              <a:cs typeface="Times New Roman" panose="02020603050405020304" pitchFamily="18" charset="0"/>
            </a:rPr>
            <a:t> (бар </a:t>
          </a:r>
          <a:r>
            <a:rPr lang="ru-RU" sz="2000" dirty="0" err="1" smtClean="0">
              <a:solidFill>
                <a:schemeClr val="tx1"/>
              </a:solidFill>
              <a:latin typeface="Times New Roman" panose="02020603050405020304" pitchFamily="18" charset="0"/>
              <a:cs typeface="Times New Roman" panose="02020603050405020304" pitchFamily="18" charset="0"/>
            </a:rPr>
            <a:t>болса</a:t>
          </a:r>
          <a:r>
            <a:rPr lang="ru-RU" sz="2000" dirty="0" smtClean="0">
              <a:solidFill>
                <a:schemeClr val="tx1"/>
              </a:solidFill>
              <a:latin typeface="Times New Roman" panose="02020603050405020304" pitchFamily="18" charset="0"/>
              <a:cs typeface="Times New Roman" panose="02020603050405020304" pitchFamily="18" charset="0"/>
            </a:rPr>
            <a:t>).</a:t>
          </a:r>
          <a:br>
            <a:rPr lang="ru-RU" sz="2000" dirty="0" smtClean="0">
              <a:solidFill>
                <a:schemeClr val="tx1"/>
              </a:solidFill>
              <a:latin typeface="Times New Roman" panose="02020603050405020304" pitchFamily="18" charset="0"/>
              <a:cs typeface="Times New Roman" panose="02020603050405020304" pitchFamily="18" charset="0"/>
            </a:rPr>
          </a:br>
          <a:endParaRPr lang="ru-RU" sz="2000" dirty="0" smtClean="0">
            <a:solidFill>
              <a:schemeClr val="tx1"/>
            </a:solidFill>
            <a:latin typeface="Times New Roman" panose="02020603050405020304" pitchFamily="18" charset="0"/>
            <a:cs typeface="Times New Roman" panose="02020603050405020304" pitchFamily="18" charset="0"/>
          </a:endParaRPr>
        </a:p>
      </dsp:txBody>
      <dsp:txXfrm>
        <a:off x="435648" y="3609071"/>
        <a:ext cx="6099078" cy="501840"/>
      </dsp:txXfrm>
    </dsp:sp>
    <dsp:sp modelId="{593998F9-E882-46D9-832D-7AF39E9F83CE}">
      <dsp:nvSpPr>
        <dsp:cNvPr id="20" name="Прямоугольник 19"/>
        <dsp:cNvSpPr/>
      </dsp:nvSpPr>
      <dsp:spPr bwMode="white">
        <a:xfrm>
          <a:off x="0" y="4631111"/>
          <a:ext cx="8712968" cy="428400"/>
        </a:xfrm>
        <a:prstGeom prst="rect">
          <a:avLst/>
        </a:prstGeom>
      </dsp:spPr>
      <dsp:style>
        <a:lnRef idx="2">
          <a:schemeClr val="accent1"/>
        </a:lnRef>
        <a:fillRef idx="1">
          <a:schemeClr val="lt1">
            <a:alpha val="90000"/>
          </a:schemeClr>
        </a:fillRef>
        <a:effectRef idx="0">
          <a:scrgbClr r="0" g="0" b="0"/>
        </a:effectRef>
        <a:fontRef idx="minor"/>
      </dsp:style>
      <dsp:txBody>
        <a:bodyPr lIns="676223" tIns="354076" rIns="676223" bIns="120904" anchor="t"/>
        <a:lstStyle>
          <a:lvl1pPr algn="l">
            <a:defRPr sz="17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endParaRPr>
            <a:solidFill>
              <a:schemeClr val="dk1"/>
            </a:solidFill>
          </a:endParaRPr>
        </a:p>
      </dsp:txBody>
      <dsp:txXfrm>
        <a:off x="0" y="4631111"/>
        <a:ext cx="8712968" cy="428400"/>
      </dsp:txXfrm>
    </dsp:sp>
    <dsp:sp modelId="{5D17C81F-0019-4209-88D4-B114D49B1BD2}">
      <dsp:nvSpPr>
        <dsp:cNvPr id="19" name="Скругленный прямоугольник 18"/>
        <dsp:cNvSpPr/>
      </dsp:nvSpPr>
      <dsp:spPr bwMode="white">
        <a:xfrm>
          <a:off x="435648" y="4380191"/>
          <a:ext cx="6099078" cy="501840"/>
        </a:xfrm>
        <a:prstGeom prst="roundRect">
          <a:avLst/>
        </a:prstGeom>
        <a:solidFill>
          <a:schemeClr val="accent2">
            <a:lumMod val="20000"/>
            <a:lumOff val="80000"/>
          </a:schemeClr>
        </a:solidFill>
        <a:ln>
          <a:solidFill>
            <a:schemeClr val="accent1"/>
          </a:solidFill>
        </a:ln>
      </dsp:spPr>
      <dsp:style>
        <a:lnRef idx="2">
          <a:schemeClr val="lt1"/>
        </a:lnRef>
        <a:fillRef idx="1">
          <a:schemeClr val="accent1"/>
        </a:fillRef>
        <a:effectRef idx="0">
          <a:scrgbClr r="0" g="0" b="0"/>
        </a:effectRef>
        <a:fontRef idx="minor">
          <a:schemeClr val="lt1"/>
        </a:fontRef>
      </dsp:style>
      <dsp:txBody>
        <a:bodyPr lIns="230530" tIns="0" rIns="230530" bIns="0" anchor="ctr"/>
        <a:lstStyle>
          <a:lvl1pPr algn="l">
            <a:defRPr sz="1700"/>
          </a:lvl1pPr>
          <a:lvl2pPr marL="114300" indent="-114300" algn="l">
            <a:defRPr sz="1300"/>
          </a:lvl2pPr>
          <a:lvl3pPr marL="228600" indent="-114300" algn="l">
            <a:defRPr sz="1300"/>
          </a:lvl3pPr>
          <a:lvl4pPr marL="342900" indent="-114300" algn="l">
            <a:defRPr sz="1300"/>
          </a:lvl4pPr>
          <a:lvl5pPr marL="457200" indent="-114300" algn="l">
            <a:defRPr sz="1300"/>
          </a:lvl5pPr>
          <a:lvl6pPr marL="571500" indent="-114300" algn="l">
            <a:defRPr sz="1300"/>
          </a:lvl6pPr>
          <a:lvl7pPr marL="685800" indent="-114300" algn="l">
            <a:defRPr sz="1300"/>
          </a:lvl7pPr>
          <a:lvl8pPr marL="800100" indent="-114300" algn="l">
            <a:defRPr sz="1300"/>
          </a:lvl8pPr>
          <a:lvl9pPr marL="914400" indent="-114300" algn="l">
            <a:defRPr sz="1300"/>
          </a:lvl9pPr>
        </a:lstStyle>
        <a:p>
          <a:pPr lvl="0">
            <a:lnSpc>
              <a:spcPct val="100000"/>
            </a:lnSpc>
            <a:spcBef>
              <a:spcPct val="0"/>
            </a:spcBef>
            <a:spcAft>
              <a:spcPct val="35000"/>
            </a:spcAft>
          </a:pPr>
          <a:r>
            <a:rPr lang="ru-RU" sz="2000" dirty="0" err="1" smtClean="0">
              <a:solidFill>
                <a:schemeClr val="tx1"/>
              </a:solidFill>
              <a:latin typeface="Times New Roman" panose="02020603050405020304" pitchFamily="18" charset="0"/>
              <a:cs typeface="Times New Roman" panose="02020603050405020304" pitchFamily="18" charset="0"/>
            </a:rPr>
            <a:t>Қамқоршылық</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кеңес</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құрылатын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білім</a:t>
          </a:r>
          <a:r>
            <a:rPr lang="ru-RU" sz="2000" dirty="0" smtClean="0">
              <a:solidFill>
                <a:schemeClr val="tx1"/>
              </a:solidFill>
              <a:latin typeface="Times New Roman" panose="02020603050405020304" pitchFamily="18" charset="0"/>
              <a:cs typeface="Times New Roman" panose="02020603050405020304" pitchFamily="18" charset="0"/>
            </a:rPr>
            <a:t> беру </a:t>
          </a:r>
          <a:r>
            <a:rPr lang="ru-RU" sz="2000" dirty="0" err="1" smtClean="0">
              <a:solidFill>
                <a:schemeClr val="tx1"/>
              </a:solidFill>
              <a:latin typeface="Times New Roman" panose="02020603050405020304" pitchFamily="18" charset="0"/>
              <a:cs typeface="Times New Roman" panose="02020603050405020304" pitchFamily="18" charset="0"/>
            </a:rPr>
            <a:t>ұйымының</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басшысы</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немесе</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оның</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орынбасары</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оның</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отырыстарына</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қатысады</a:t>
          </a:r>
          <a:r>
            <a:rPr lang="ru-RU" sz="2000" dirty="0" smtClean="0">
              <a:solidFill>
                <a:schemeClr val="tx1"/>
              </a:solidFill>
              <a:latin typeface="Times New Roman" panose="02020603050405020304" pitchFamily="18" charset="0"/>
              <a:cs typeface="Times New Roman" panose="02020603050405020304" pitchFamily="18" charset="0"/>
            </a:rPr>
            <a:t>.</a:t>
          </a:r>
          <a:br>
            <a:rPr lang="ru-RU" sz="2000" dirty="0" smtClean="0">
              <a:solidFill>
                <a:schemeClr val="tx1"/>
              </a:solidFill>
              <a:latin typeface="Times New Roman" panose="02020603050405020304" pitchFamily="18" charset="0"/>
              <a:cs typeface="Times New Roman" panose="02020603050405020304" pitchFamily="18" charset="0"/>
            </a:rPr>
          </a:br>
          <a:endParaRPr lang="ru-RU" sz="2000" dirty="0">
            <a:solidFill>
              <a:schemeClr val="tx1"/>
            </a:solidFill>
            <a:latin typeface="Times New Roman" panose="02020603050405020304" pitchFamily="18" charset="0"/>
            <a:cs typeface="Times New Roman" panose="02020603050405020304" pitchFamily="18" charset="0"/>
          </a:endParaRPr>
        </a:p>
      </dsp:txBody>
      <dsp:txXfrm>
        <a:off x="435648" y="4380191"/>
        <a:ext cx="6099078" cy="501840"/>
      </dsp:txXfrm>
    </dsp:sp>
    <dsp:sp modelId="{2B380A9F-0B48-4ED1-9053-E46165EA7F12}">
      <dsp:nvSpPr>
        <dsp:cNvPr id="3" name="Прямоугольник 2" hidden="1"/>
        <dsp:cNvSpPr/>
      </dsp:nvSpPr>
      <dsp:spPr>
        <a:xfrm>
          <a:off x="0" y="25672"/>
          <a:ext cx="435648" cy="501840"/>
        </a:xfrm>
        <a:prstGeom prst="rect">
          <a:avLst/>
        </a:prstGeom>
      </dsp:spPr>
      <dsp:txXfrm>
        <a:off x="0" y="25672"/>
        <a:ext cx="435648" cy="501840"/>
      </dsp:txXfrm>
    </dsp:sp>
    <dsp:sp modelId="{AD2E834B-5220-40EA-A65B-A009F612A13E}">
      <dsp:nvSpPr>
        <dsp:cNvPr id="6" name="Прямоугольник 5" hidden="1"/>
        <dsp:cNvSpPr/>
      </dsp:nvSpPr>
      <dsp:spPr>
        <a:xfrm>
          <a:off x="0" y="796792"/>
          <a:ext cx="435648" cy="501840"/>
        </a:xfrm>
        <a:prstGeom prst="rect">
          <a:avLst/>
        </a:prstGeom>
      </dsp:spPr>
      <dsp:txXfrm>
        <a:off x="0" y="796792"/>
        <a:ext cx="435648" cy="501840"/>
      </dsp:txXfrm>
    </dsp:sp>
    <dsp:sp modelId="{C2C4C4EF-3EB7-40A2-B2C8-22DA4A47E7A7}">
      <dsp:nvSpPr>
        <dsp:cNvPr id="9" name="Прямоугольник 8" hidden="1"/>
        <dsp:cNvSpPr/>
      </dsp:nvSpPr>
      <dsp:spPr>
        <a:xfrm>
          <a:off x="0" y="1567912"/>
          <a:ext cx="435648" cy="501840"/>
        </a:xfrm>
        <a:prstGeom prst="rect">
          <a:avLst/>
        </a:prstGeom>
      </dsp:spPr>
      <dsp:txXfrm>
        <a:off x="0" y="1567912"/>
        <a:ext cx="435648" cy="501840"/>
      </dsp:txXfrm>
    </dsp:sp>
    <dsp:sp modelId="{8537CB2E-34FC-4DC1-86D6-E712504D0837}">
      <dsp:nvSpPr>
        <dsp:cNvPr id="12" name="Прямоугольник 11" hidden="1"/>
        <dsp:cNvSpPr/>
      </dsp:nvSpPr>
      <dsp:spPr>
        <a:xfrm>
          <a:off x="0" y="2339032"/>
          <a:ext cx="435648" cy="1000759"/>
        </a:xfrm>
        <a:prstGeom prst="rect">
          <a:avLst/>
        </a:prstGeom>
      </dsp:spPr>
      <dsp:txXfrm>
        <a:off x="0" y="2339032"/>
        <a:ext cx="435648" cy="1000759"/>
      </dsp:txXfrm>
    </dsp:sp>
    <dsp:sp modelId="{B0DDA48F-812E-4052-8CF8-89B465FA1D8C}">
      <dsp:nvSpPr>
        <dsp:cNvPr id="15" name="Прямоугольник 14" hidden="1"/>
        <dsp:cNvSpPr/>
      </dsp:nvSpPr>
      <dsp:spPr>
        <a:xfrm>
          <a:off x="0" y="3609071"/>
          <a:ext cx="435648" cy="501840"/>
        </a:xfrm>
        <a:prstGeom prst="rect">
          <a:avLst/>
        </a:prstGeom>
      </dsp:spPr>
      <dsp:txXfrm>
        <a:off x="0" y="3609071"/>
        <a:ext cx="435648" cy="501840"/>
      </dsp:txXfrm>
    </dsp:sp>
    <dsp:sp modelId="{CCAB767C-1EF5-4465-9DBE-5E23F6C4FB0F}">
      <dsp:nvSpPr>
        <dsp:cNvPr id="18" name="Прямоугольник 17" hidden="1"/>
        <dsp:cNvSpPr/>
      </dsp:nvSpPr>
      <dsp:spPr>
        <a:xfrm>
          <a:off x="0" y="4380191"/>
          <a:ext cx="435648" cy="501840"/>
        </a:xfrm>
        <a:prstGeom prst="rect">
          <a:avLst/>
        </a:prstGeom>
      </dsp:spPr>
      <dsp:txXfrm>
        <a:off x="0" y="4380191"/>
        <a:ext cx="435648" cy="50184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76802"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eaLnBrk="1" hangingPunct="1">
              <a:defRPr sz="1200" b="0">
                <a:latin typeface="Times New Roman" panose="02020603050405020304" pitchFamily="18"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76803" name="Rectangle 3"/>
          <p:cNvSpPr>
            <a:spLocks noGrp="1" noChangeArrowheads="1"/>
          </p:cNvSpPr>
          <p:nvPr>
            <p:ph type="dt" sz="quarter" idx="1"/>
          </p:nvPr>
        </p:nvSpPr>
        <p:spPr bwMode="auto">
          <a:xfrm>
            <a:off x="3886200" y="0"/>
            <a:ext cx="2971800" cy="45720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200" b="0">
                <a:latin typeface="Times New Roman" panose="02020603050405020304" pitchFamily="18"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76804" name="Rectangle 4"/>
          <p:cNvSpPr>
            <a:spLocks noGrp="1" noChangeArrowheads="1"/>
          </p:cNvSpPr>
          <p:nvPr>
            <p:ph type="ftr" sz="quarter" idx="2"/>
          </p:nvPr>
        </p:nvSpPr>
        <p:spPr bwMode="auto">
          <a:xfrm>
            <a:off x="0" y="8686800"/>
            <a:ext cx="2971800" cy="457200"/>
          </a:xfrm>
          <a:prstGeom prst="rect">
            <a:avLst/>
          </a:prstGeom>
          <a:noFill/>
          <a:ln w="9525">
            <a:noFill/>
            <a:miter lim="800000"/>
          </a:ln>
          <a:effectLst/>
        </p:spPr>
        <p:txBody>
          <a:bodyPr vert="horz" wrap="square" lIns="91440" tIns="45720" rIns="91440" bIns="45720" numCol="1" anchor="b" anchorCtr="0" compatLnSpc="1"/>
          <a:lstStyle>
            <a:lvl1pPr eaLnBrk="1" hangingPunct="1">
              <a:defRPr sz="1200" b="0">
                <a:latin typeface="Times New Roman" panose="02020603050405020304" pitchFamily="18"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76805" name="Rectangle 5"/>
          <p:cNvSpPr>
            <a:spLocks noGrp="1" noChangeArrowheads="1"/>
          </p:cNvSpPr>
          <p:nvPr>
            <p:ph type="sldNum" sz="quarter" idx="3"/>
          </p:nvPr>
        </p:nvSpPr>
        <p:spPr bwMode="auto">
          <a:xfrm>
            <a:off x="3886200" y="8686800"/>
            <a:ext cx="2971800" cy="457200"/>
          </a:xfrm>
          <a:prstGeom prst="rect">
            <a:avLst/>
          </a:prstGeom>
          <a:noFill/>
          <a:ln w="9525">
            <a:noFill/>
            <a:miter lim="800000"/>
          </a:ln>
          <a:effectLst/>
        </p:spPr>
        <p:txBody>
          <a:bodyPr vert="horz" wrap="square" lIns="91440" tIns="45720" rIns="91440" bIns="45720" numCol="1" anchor="b" anchorCtr="0" compatLnSpc="1"/>
          <a:lstStyle>
            <a:lvl1pPr algn="r" eaLnBrk="1" hangingPunct="1">
              <a:defRPr sz="1200" b="0" smtClean="0">
                <a:latin typeface="Times New Roman" panose="02020603050405020304" pitchFamily="18"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E74505D5-B907-4DFD-B056-5077B924D508}" type="slidenum">
              <a:rPr kumimoji="0" lang="ru-RU" altLang="ru-RU"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fld>
            <a:endParaRPr kumimoji="0" lang="ru-RU" altLang="ru-RU"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eaLnBrk="1" hangingPunct="1">
              <a:defRPr sz="1200" b="0">
                <a:latin typeface="Times New Roman" panose="02020603050405020304" pitchFamily="18"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7171" name="Rectangle 3"/>
          <p:cNvSpPr>
            <a:spLocks noGrp="1" noChangeArrowheads="1"/>
          </p:cNvSpPr>
          <p:nvPr>
            <p:ph type="dt" idx="1"/>
          </p:nvPr>
        </p:nvSpPr>
        <p:spPr bwMode="auto">
          <a:xfrm>
            <a:off x="3886200" y="0"/>
            <a:ext cx="2971800" cy="45720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200" b="0">
                <a:latin typeface="Times New Roman" panose="02020603050405020304" pitchFamily="18"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2052" name="Rectangle 4"/>
          <p:cNvSpPr>
            <a:spLocks noTextEdit="1"/>
          </p:cNvSpPr>
          <p:nvPr>
            <p:ph type="sldImg" idx="2"/>
          </p:nvPr>
        </p:nvSpPr>
        <p:spPr>
          <a:xfrm>
            <a:off x="1143000" y="685800"/>
            <a:ext cx="4572000" cy="3429000"/>
          </a:xfrm>
          <a:prstGeom prst="rect">
            <a:avLst/>
          </a:prstGeom>
          <a:noFill/>
          <a:ln w="9525" cap="flat" cmpd="sng">
            <a:solidFill>
              <a:srgbClr val="000000"/>
            </a:solidFill>
            <a:prstDash val="solid"/>
            <a:miter/>
            <a:headEnd type="none" w="med" len="med"/>
            <a:tailEnd type="none" w="med" len="med"/>
          </a:ln>
        </p:spPr>
      </p:sp>
      <p:sp>
        <p:nvSpPr>
          <p:cNvPr id="7173" name="Rectangle 5"/>
          <p:cNvSpPr>
            <a:spLocks noGrp="1" noChangeArrowheads="1"/>
          </p:cNvSpPr>
          <p:nvPr>
            <p:ph type="body" sz="quarter" idx="3"/>
          </p:nvPr>
        </p:nvSpPr>
        <p:spPr bwMode="auto">
          <a:xfrm>
            <a:off x="914400" y="4343400"/>
            <a:ext cx="5029200" cy="4114800"/>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rPr>
              <a:t>Образец текста</a:t>
            </a:r>
            <a:endParaRPr kumimoji="0" lang="ru-RU" sz="12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rPr>
              <a:t>Второй уровень</a:t>
            </a:r>
            <a:endParaRPr kumimoji="0" lang="ru-RU" sz="12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rPr>
              <a:t>Третий уровень</a:t>
            </a:r>
            <a:endParaRPr kumimoji="0" lang="ru-RU" sz="12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rPr>
              <a:t>Четвертый уровень</a:t>
            </a:r>
            <a:endParaRPr kumimoji="0" lang="ru-RU" sz="12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rPr>
              <a:t>Пятый уровень</a:t>
            </a:r>
            <a:endParaRPr kumimoji="0" lang="ru-RU" sz="1200" b="0"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mn-cs"/>
            </a:endParaRPr>
          </a:p>
        </p:txBody>
      </p:sp>
      <p:sp>
        <p:nvSpPr>
          <p:cNvPr id="7174" name="Rectangle 6"/>
          <p:cNvSpPr>
            <a:spLocks noGrp="1" noChangeArrowheads="1"/>
          </p:cNvSpPr>
          <p:nvPr>
            <p:ph type="ftr" sz="quarter" idx="4"/>
          </p:nvPr>
        </p:nvSpPr>
        <p:spPr bwMode="auto">
          <a:xfrm>
            <a:off x="0" y="8686800"/>
            <a:ext cx="2971800" cy="457200"/>
          </a:xfrm>
          <a:prstGeom prst="rect">
            <a:avLst/>
          </a:prstGeom>
          <a:noFill/>
          <a:ln w="9525">
            <a:noFill/>
            <a:miter lim="800000"/>
          </a:ln>
          <a:effectLst/>
        </p:spPr>
        <p:txBody>
          <a:bodyPr vert="horz" wrap="square" lIns="91440" tIns="45720" rIns="91440" bIns="45720" numCol="1" anchor="b" anchorCtr="0" compatLnSpc="1"/>
          <a:lstStyle>
            <a:lvl1pPr eaLnBrk="1" hangingPunct="1">
              <a:defRPr sz="1200" b="0">
                <a:latin typeface="Times New Roman" panose="02020603050405020304" pitchFamily="18"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
        <p:nvSpPr>
          <p:cNvPr id="7175" name="Rectangle 7"/>
          <p:cNvSpPr>
            <a:spLocks noGrp="1" noChangeArrowheads="1"/>
          </p:cNvSpPr>
          <p:nvPr>
            <p:ph type="sldNum" sz="quarter" idx="5"/>
          </p:nvPr>
        </p:nvSpPr>
        <p:spPr bwMode="auto">
          <a:xfrm>
            <a:off x="3886200" y="8686800"/>
            <a:ext cx="2971800" cy="457200"/>
          </a:xfrm>
          <a:prstGeom prst="rect">
            <a:avLst/>
          </a:prstGeom>
          <a:noFill/>
          <a:ln w="9525">
            <a:noFill/>
            <a:miter lim="800000"/>
          </a:ln>
          <a:effectLst/>
        </p:spPr>
        <p:txBody>
          <a:bodyPr vert="horz" wrap="square" lIns="91440" tIns="45720" rIns="91440" bIns="45720" numCol="1" anchor="b" anchorCtr="0" compatLnSpc="1"/>
          <a:lstStyle>
            <a:lvl1pPr algn="r" eaLnBrk="1" hangingPunct="1">
              <a:defRPr sz="1200" b="0" smtClean="0">
                <a:latin typeface="Times New Roman" panose="02020603050405020304" pitchFamily="18"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AB99BF69-D71E-46F1-A4D1-0ECB7ABEEE0F}" type="slidenum">
              <a:rPr kumimoji="0" lang="ru-RU" altLang="ru-RU"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fld>
            <a:endParaRPr kumimoji="0" lang="ru-RU" altLang="ru-RU"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p:sp>
        <p:nvSpPr>
          <p:cNvPr id="5122" name="Rectangle 16"/>
          <p:cNvSpPr txBox="1">
            <a:spLocks noGrp="1"/>
          </p:cNvSpPr>
          <p:nvPr>
            <p:ph type="sldNum" sz="quarter"/>
          </p:nvPr>
        </p:nvSpPr>
        <p:spPr>
          <a:xfrm>
            <a:off x="3886200" y="8686800"/>
            <a:ext cx="2971800" cy="457200"/>
          </a:xfrm>
          <a:prstGeom prst="rect">
            <a:avLst/>
          </a:prstGeom>
          <a:noFill/>
          <a:ln w="9525">
            <a:noFill/>
          </a:ln>
        </p:spPr>
        <p:txBody>
          <a:bodyPr anchor="b" anchorCtr="0"/>
          <a:p>
            <a:pPr lvl="0" algn="r" defTabSz="920750" eaLnBrk="1" hangingPunct="1">
              <a:spcBef>
                <a:spcPct val="0"/>
              </a:spcBef>
            </a:pPr>
            <a:fld id="{9A0DB2DC-4C9A-4742-B13C-FB6460FD3503}" type="slidenum">
              <a:rPr lang="ru-RU" altLang="ru-RU" dirty="0">
                <a:latin typeface="Calibri" panose="020F0502020204030204" pitchFamily="34" charset="0"/>
                <a:cs typeface="Arial" panose="020B0604020202020204" pitchFamily="34" charset="0"/>
              </a:rPr>
            </a:fld>
            <a:endParaRPr lang="ru-RU" altLang="ru-RU" dirty="0">
              <a:latin typeface="Calibri" panose="020F0502020204030204" pitchFamily="34" charset="0"/>
              <a:ea typeface="Arial" panose="020B0604020202020204" pitchFamily="34" charset="0"/>
              <a:cs typeface="Arial" panose="020B0604020202020204" pitchFamily="34" charset="0"/>
            </a:endParaRPr>
          </a:p>
        </p:txBody>
      </p:sp>
      <p:sp>
        <p:nvSpPr>
          <p:cNvPr id="5123" name="Text Box 1"/>
          <p:cNvSpPr txBox="1"/>
          <p:nvPr/>
        </p:nvSpPr>
        <p:spPr>
          <a:xfrm>
            <a:off x="3873500" y="9477375"/>
            <a:ext cx="2949575" cy="485775"/>
          </a:xfrm>
          <a:prstGeom prst="rect">
            <a:avLst/>
          </a:prstGeom>
          <a:noFill/>
          <a:ln w="9525">
            <a:noFill/>
          </a:ln>
        </p:spPr>
        <p:txBody>
          <a:bodyPr lIns="89987" tIns="46794" rIns="89987" bIns="46794" anchor="b" anchorCtr="0"/>
          <a:p>
            <a:pPr lvl="0" algn="r" defTabSz="914400" eaLnBrk="1" hangingPunct="1">
              <a:spcBef>
                <a:spcPct val="0"/>
              </a:spcBef>
              <a:tabLst>
                <a:tab pos="0" algn="l"/>
                <a:tab pos="447675" algn="l"/>
                <a:tab pos="897255" algn="l"/>
                <a:tab pos="1344930" algn="l"/>
                <a:tab pos="1793875" algn="l"/>
                <a:tab pos="2243455" algn="l"/>
                <a:tab pos="2692400" algn="l"/>
                <a:tab pos="3140075" algn="l"/>
                <a:tab pos="3589655" algn="l"/>
                <a:tab pos="4038600" algn="l"/>
                <a:tab pos="4488180" algn="l"/>
                <a:tab pos="4937125" algn="l"/>
                <a:tab pos="5384800" algn="l"/>
                <a:tab pos="5834380" algn="l"/>
                <a:tab pos="6283325" algn="l"/>
                <a:tab pos="6732905" algn="l"/>
                <a:tab pos="7180580" algn="l"/>
                <a:tab pos="7629525" algn="l"/>
                <a:tab pos="8079105" algn="l"/>
                <a:tab pos="8528050" algn="l"/>
                <a:tab pos="8975725" algn="l"/>
              </a:tabLst>
            </a:pPr>
            <a:fld id="{9A0DB2DC-4C9A-4742-B13C-FB6460FD3503}" type="slidenum">
              <a:rPr lang="ru-RU" altLang="ru-RU" b="1" dirty="0">
                <a:solidFill>
                  <a:srgbClr val="000000"/>
                </a:solidFill>
                <a:latin typeface="Calibri" panose="020F0502020204030204" pitchFamily="34" charset="0"/>
                <a:cs typeface="Arial" panose="020B0604020202020204" pitchFamily="34" charset="0"/>
              </a:rPr>
            </a:fld>
            <a:endParaRPr lang="ru-RU" altLang="ru-RU" b="1" dirty="0">
              <a:solidFill>
                <a:srgbClr val="000000"/>
              </a:solidFill>
              <a:latin typeface="Calibri" panose="020F0502020204030204" pitchFamily="34" charset="0"/>
              <a:ea typeface="Arial" panose="020B0604020202020204" pitchFamily="34" charset="0"/>
              <a:cs typeface="Arial" panose="020B0604020202020204" pitchFamily="34" charset="0"/>
            </a:endParaRPr>
          </a:p>
        </p:txBody>
      </p:sp>
      <p:sp>
        <p:nvSpPr>
          <p:cNvPr id="5124" name="Text Box 2"/>
          <p:cNvSpPr txBox="1"/>
          <p:nvPr/>
        </p:nvSpPr>
        <p:spPr>
          <a:xfrm>
            <a:off x="3867150" y="9477375"/>
            <a:ext cx="2947988" cy="476250"/>
          </a:xfrm>
          <a:prstGeom prst="rect">
            <a:avLst/>
          </a:prstGeom>
          <a:noFill/>
          <a:ln w="9525">
            <a:noFill/>
          </a:ln>
        </p:spPr>
        <p:txBody>
          <a:bodyPr lIns="0" tIns="0" rIns="0" bIns="0" anchor="b" anchorCtr="0"/>
          <a:p>
            <a:pPr lvl="0" algn="r" defTabSz="914400" eaLnBrk="1" hangingPunct="1">
              <a:lnSpc>
                <a:spcPct val="95000"/>
              </a:lnSpc>
              <a:spcBef>
                <a:spcPct val="0"/>
              </a:spcBef>
              <a:tabLst>
                <a:tab pos="0" algn="l"/>
                <a:tab pos="447675" algn="l"/>
                <a:tab pos="897255" algn="l"/>
                <a:tab pos="1344930" algn="l"/>
                <a:tab pos="1793875" algn="l"/>
                <a:tab pos="2243455" algn="l"/>
                <a:tab pos="2692400" algn="l"/>
                <a:tab pos="3140075" algn="l"/>
                <a:tab pos="3589655" algn="l"/>
                <a:tab pos="4038600" algn="l"/>
                <a:tab pos="4488180" algn="l"/>
                <a:tab pos="4937125" algn="l"/>
                <a:tab pos="5384800" algn="l"/>
                <a:tab pos="5834380" algn="l"/>
                <a:tab pos="6283325" algn="l"/>
                <a:tab pos="6732905" algn="l"/>
                <a:tab pos="7180580" algn="l"/>
                <a:tab pos="7629525" algn="l"/>
                <a:tab pos="8079105" algn="l"/>
                <a:tab pos="8528050" algn="l"/>
                <a:tab pos="8975725" algn="l"/>
              </a:tabLst>
            </a:pPr>
            <a:fld id="{9A0DB2DC-4C9A-4742-B13C-FB6460FD3503}" type="slidenum">
              <a:rPr lang="ru-RU" altLang="ru-RU" sz="1300" b="1" dirty="0">
                <a:solidFill>
                  <a:srgbClr val="000000"/>
                </a:solidFill>
                <a:cs typeface="Arial" panose="020B0604020202020204" pitchFamily="34" charset="0"/>
              </a:rPr>
            </a:fld>
            <a:endParaRPr lang="ru-RU" altLang="ru-RU" sz="1300" b="1" dirty="0">
              <a:solidFill>
                <a:srgbClr val="000000"/>
              </a:solidFill>
              <a:ea typeface="Arial" panose="020B0604020202020204" pitchFamily="34" charset="0"/>
              <a:cs typeface="Arial" panose="020B0604020202020204" pitchFamily="34" charset="0"/>
            </a:endParaRPr>
          </a:p>
        </p:txBody>
      </p:sp>
      <p:sp>
        <p:nvSpPr>
          <p:cNvPr id="5125" name="Text Box 3"/>
          <p:cNvSpPr txBox="1"/>
          <p:nvPr/>
        </p:nvSpPr>
        <p:spPr>
          <a:xfrm>
            <a:off x="3867150" y="9477375"/>
            <a:ext cx="2949575" cy="477838"/>
          </a:xfrm>
          <a:prstGeom prst="rect">
            <a:avLst/>
          </a:prstGeom>
          <a:noFill/>
          <a:ln w="9525">
            <a:noFill/>
          </a:ln>
        </p:spPr>
        <p:txBody>
          <a:bodyPr lIns="0" tIns="0" rIns="0" bIns="0" anchor="b" anchorCtr="0"/>
          <a:p>
            <a:pPr lvl="0" algn="r" defTabSz="914400" eaLnBrk="1" hangingPunct="1">
              <a:lnSpc>
                <a:spcPct val="95000"/>
              </a:lnSpc>
              <a:spcBef>
                <a:spcPct val="0"/>
              </a:spcBef>
              <a:tabLst>
                <a:tab pos="0" algn="l"/>
                <a:tab pos="447675" algn="l"/>
                <a:tab pos="897255" algn="l"/>
                <a:tab pos="1344930" algn="l"/>
                <a:tab pos="1793875" algn="l"/>
                <a:tab pos="2243455" algn="l"/>
                <a:tab pos="2692400" algn="l"/>
                <a:tab pos="3140075" algn="l"/>
                <a:tab pos="3589655" algn="l"/>
                <a:tab pos="4038600" algn="l"/>
                <a:tab pos="4488180" algn="l"/>
                <a:tab pos="4937125" algn="l"/>
                <a:tab pos="5384800" algn="l"/>
                <a:tab pos="5834380" algn="l"/>
                <a:tab pos="6283325" algn="l"/>
                <a:tab pos="6732905" algn="l"/>
                <a:tab pos="7180580" algn="l"/>
                <a:tab pos="7629525" algn="l"/>
                <a:tab pos="8079105" algn="l"/>
                <a:tab pos="8528050" algn="l"/>
                <a:tab pos="8975725" algn="l"/>
              </a:tabLst>
            </a:pPr>
            <a:fld id="{9A0DB2DC-4C9A-4742-B13C-FB6460FD3503}" type="slidenum">
              <a:rPr lang="ru-RU" altLang="ru-RU" sz="1300" b="1" dirty="0">
                <a:solidFill>
                  <a:srgbClr val="000000"/>
                </a:solidFill>
                <a:cs typeface="Arial" panose="020B0604020202020204" pitchFamily="34" charset="0"/>
              </a:rPr>
            </a:fld>
            <a:endParaRPr lang="ru-RU" altLang="ru-RU" sz="1300" b="1" dirty="0">
              <a:solidFill>
                <a:srgbClr val="000000"/>
              </a:solidFill>
              <a:ea typeface="Arial" panose="020B0604020202020204" pitchFamily="34" charset="0"/>
              <a:cs typeface="Arial" panose="020B0604020202020204" pitchFamily="34" charset="0"/>
            </a:endParaRPr>
          </a:p>
        </p:txBody>
      </p:sp>
      <p:sp>
        <p:nvSpPr>
          <p:cNvPr id="5126" name="Text Box 4"/>
          <p:cNvSpPr txBox="1"/>
          <p:nvPr/>
        </p:nvSpPr>
        <p:spPr>
          <a:xfrm>
            <a:off x="3867150" y="9477375"/>
            <a:ext cx="2952750" cy="481013"/>
          </a:xfrm>
          <a:prstGeom prst="rect">
            <a:avLst/>
          </a:prstGeom>
          <a:noFill/>
          <a:ln w="9525">
            <a:noFill/>
          </a:ln>
        </p:spPr>
        <p:txBody>
          <a:bodyPr lIns="0" tIns="0" rIns="0" bIns="0" anchor="b" anchorCtr="0"/>
          <a:p>
            <a:pPr lvl="0" algn="r" defTabSz="914400" eaLnBrk="1" hangingPunct="1">
              <a:lnSpc>
                <a:spcPct val="95000"/>
              </a:lnSpc>
              <a:spcBef>
                <a:spcPct val="0"/>
              </a:spcBef>
              <a:tabLst>
                <a:tab pos="0" algn="l"/>
                <a:tab pos="447675" algn="l"/>
                <a:tab pos="897255" algn="l"/>
                <a:tab pos="1344930" algn="l"/>
                <a:tab pos="1793875" algn="l"/>
                <a:tab pos="2243455" algn="l"/>
                <a:tab pos="2692400" algn="l"/>
                <a:tab pos="3140075" algn="l"/>
                <a:tab pos="3589655" algn="l"/>
                <a:tab pos="4038600" algn="l"/>
                <a:tab pos="4488180" algn="l"/>
                <a:tab pos="4937125" algn="l"/>
                <a:tab pos="5384800" algn="l"/>
                <a:tab pos="5834380" algn="l"/>
                <a:tab pos="6283325" algn="l"/>
                <a:tab pos="6732905" algn="l"/>
                <a:tab pos="7180580" algn="l"/>
                <a:tab pos="7629525" algn="l"/>
                <a:tab pos="8079105" algn="l"/>
                <a:tab pos="8528050" algn="l"/>
                <a:tab pos="8975725" algn="l"/>
              </a:tabLst>
            </a:pPr>
            <a:fld id="{9A0DB2DC-4C9A-4742-B13C-FB6460FD3503}" type="slidenum">
              <a:rPr lang="ru-RU" altLang="ru-RU" sz="1300" b="1" dirty="0">
                <a:solidFill>
                  <a:srgbClr val="000000"/>
                </a:solidFill>
                <a:cs typeface="Arial" panose="020B0604020202020204" pitchFamily="34" charset="0"/>
              </a:rPr>
            </a:fld>
            <a:endParaRPr lang="ru-RU" altLang="ru-RU" sz="1300" b="1" dirty="0">
              <a:solidFill>
                <a:srgbClr val="000000"/>
              </a:solidFill>
              <a:ea typeface="Arial" panose="020B0604020202020204" pitchFamily="34" charset="0"/>
              <a:cs typeface="Arial" panose="020B0604020202020204" pitchFamily="34" charset="0"/>
            </a:endParaRPr>
          </a:p>
        </p:txBody>
      </p:sp>
      <p:sp>
        <p:nvSpPr>
          <p:cNvPr id="5127" name="Text Box 5"/>
          <p:cNvSpPr txBox="1"/>
          <p:nvPr/>
        </p:nvSpPr>
        <p:spPr>
          <a:xfrm>
            <a:off x="3867150" y="9477375"/>
            <a:ext cx="2955925" cy="484188"/>
          </a:xfrm>
          <a:prstGeom prst="rect">
            <a:avLst/>
          </a:prstGeom>
          <a:noFill/>
          <a:ln w="9525">
            <a:noFill/>
          </a:ln>
        </p:spPr>
        <p:txBody>
          <a:bodyPr lIns="0" tIns="0" rIns="0" bIns="0" anchor="b" anchorCtr="0"/>
          <a:p>
            <a:pPr lvl="0" algn="r" defTabSz="914400" eaLnBrk="1" hangingPunct="1">
              <a:lnSpc>
                <a:spcPct val="95000"/>
              </a:lnSpc>
              <a:spcBef>
                <a:spcPct val="0"/>
              </a:spcBef>
              <a:tabLst>
                <a:tab pos="0" algn="l"/>
                <a:tab pos="447675" algn="l"/>
                <a:tab pos="897255" algn="l"/>
                <a:tab pos="1344930" algn="l"/>
                <a:tab pos="1793875" algn="l"/>
                <a:tab pos="2243455" algn="l"/>
                <a:tab pos="2692400" algn="l"/>
                <a:tab pos="3140075" algn="l"/>
                <a:tab pos="3589655" algn="l"/>
                <a:tab pos="4038600" algn="l"/>
                <a:tab pos="4488180" algn="l"/>
                <a:tab pos="4937125" algn="l"/>
                <a:tab pos="5384800" algn="l"/>
                <a:tab pos="5834380" algn="l"/>
                <a:tab pos="6283325" algn="l"/>
                <a:tab pos="6732905" algn="l"/>
                <a:tab pos="7180580" algn="l"/>
                <a:tab pos="7629525" algn="l"/>
                <a:tab pos="8079105" algn="l"/>
                <a:tab pos="8528050" algn="l"/>
                <a:tab pos="8975725" algn="l"/>
              </a:tabLst>
            </a:pPr>
            <a:fld id="{9A0DB2DC-4C9A-4742-B13C-FB6460FD3503}" type="slidenum">
              <a:rPr lang="ru-RU" altLang="ru-RU" sz="1300" b="1" dirty="0">
                <a:solidFill>
                  <a:srgbClr val="000000"/>
                </a:solidFill>
                <a:cs typeface="Arial" panose="020B0604020202020204" pitchFamily="34" charset="0"/>
              </a:rPr>
            </a:fld>
            <a:endParaRPr lang="ru-RU" altLang="ru-RU" sz="1300" b="1" dirty="0">
              <a:solidFill>
                <a:srgbClr val="000000"/>
              </a:solidFill>
              <a:ea typeface="Arial" panose="020B0604020202020204" pitchFamily="34" charset="0"/>
              <a:cs typeface="Arial" panose="020B0604020202020204" pitchFamily="34" charset="0"/>
            </a:endParaRPr>
          </a:p>
        </p:txBody>
      </p:sp>
      <p:sp>
        <p:nvSpPr>
          <p:cNvPr id="5128" name="Text Box 6"/>
          <p:cNvSpPr txBox="1"/>
          <p:nvPr/>
        </p:nvSpPr>
        <p:spPr>
          <a:xfrm>
            <a:off x="3867150" y="9478963"/>
            <a:ext cx="2965450" cy="496887"/>
          </a:xfrm>
          <a:prstGeom prst="rect">
            <a:avLst/>
          </a:prstGeom>
          <a:noFill/>
          <a:ln w="9525">
            <a:noFill/>
          </a:ln>
        </p:spPr>
        <p:txBody>
          <a:bodyPr lIns="0" tIns="0" rIns="0" bIns="0" anchor="b" anchorCtr="0"/>
          <a:p>
            <a:pPr lvl="0" algn="r" defTabSz="914400" eaLnBrk="1" hangingPunct="1">
              <a:lnSpc>
                <a:spcPct val="95000"/>
              </a:lnSpc>
              <a:spcBef>
                <a:spcPct val="0"/>
              </a:spcBef>
              <a:tabLst>
                <a:tab pos="0" algn="l"/>
                <a:tab pos="447675" algn="l"/>
                <a:tab pos="897255" algn="l"/>
                <a:tab pos="1344930" algn="l"/>
                <a:tab pos="1793875" algn="l"/>
                <a:tab pos="2243455" algn="l"/>
                <a:tab pos="2692400" algn="l"/>
                <a:tab pos="3140075" algn="l"/>
                <a:tab pos="3589655" algn="l"/>
                <a:tab pos="4038600" algn="l"/>
                <a:tab pos="4488180" algn="l"/>
                <a:tab pos="4937125" algn="l"/>
                <a:tab pos="5384800" algn="l"/>
                <a:tab pos="5834380" algn="l"/>
                <a:tab pos="6283325" algn="l"/>
                <a:tab pos="6732905" algn="l"/>
                <a:tab pos="7180580" algn="l"/>
                <a:tab pos="7629525" algn="l"/>
                <a:tab pos="8079105" algn="l"/>
                <a:tab pos="8528050" algn="l"/>
                <a:tab pos="8975725" algn="l"/>
              </a:tabLst>
            </a:pPr>
            <a:fld id="{9A0DB2DC-4C9A-4742-B13C-FB6460FD3503}" type="slidenum">
              <a:rPr lang="ru-RU" altLang="ru-RU" sz="1300" b="1" dirty="0">
                <a:solidFill>
                  <a:srgbClr val="000000"/>
                </a:solidFill>
                <a:cs typeface="Arial" panose="020B0604020202020204" pitchFamily="34" charset="0"/>
              </a:rPr>
            </a:fld>
            <a:endParaRPr lang="ru-RU" altLang="ru-RU" sz="1300" b="1" dirty="0">
              <a:solidFill>
                <a:srgbClr val="000000"/>
              </a:solidFill>
              <a:ea typeface="Arial" panose="020B0604020202020204" pitchFamily="34" charset="0"/>
              <a:cs typeface="Arial" panose="020B0604020202020204" pitchFamily="34" charset="0"/>
            </a:endParaRPr>
          </a:p>
        </p:txBody>
      </p:sp>
      <p:sp>
        <p:nvSpPr>
          <p:cNvPr id="5129" name="Text Box 7"/>
          <p:cNvSpPr txBox="1"/>
          <p:nvPr/>
        </p:nvSpPr>
        <p:spPr>
          <a:xfrm>
            <a:off x="3867150" y="9478963"/>
            <a:ext cx="2967038" cy="498475"/>
          </a:xfrm>
          <a:prstGeom prst="rect">
            <a:avLst/>
          </a:prstGeom>
          <a:noFill/>
          <a:ln w="9525">
            <a:noFill/>
          </a:ln>
        </p:spPr>
        <p:txBody>
          <a:bodyPr lIns="0" tIns="0" rIns="0" bIns="0" anchor="b" anchorCtr="0"/>
          <a:p>
            <a:pPr lvl="0" algn="r" defTabSz="914400" eaLnBrk="1" hangingPunct="1">
              <a:lnSpc>
                <a:spcPct val="95000"/>
              </a:lnSpc>
              <a:spcBef>
                <a:spcPct val="0"/>
              </a:spcBef>
              <a:tabLst>
                <a:tab pos="0" algn="l"/>
                <a:tab pos="447675" algn="l"/>
                <a:tab pos="897255" algn="l"/>
                <a:tab pos="1344930" algn="l"/>
                <a:tab pos="1793875" algn="l"/>
                <a:tab pos="2243455" algn="l"/>
                <a:tab pos="2692400" algn="l"/>
                <a:tab pos="3140075" algn="l"/>
                <a:tab pos="3589655" algn="l"/>
                <a:tab pos="4038600" algn="l"/>
                <a:tab pos="4488180" algn="l"/>
                <a:tab pos="4937125" algn="l"/>
                <a:tab pos="5384800" algn="l"/>
                <a:tab pos="5834380" algn="l"/>
                <a:tab pos="6283325" algn="l"/>
                <a:tab pos="6732905" algn="l"/>
                <a:tab pos="7180580" algn="l"/>
                <a:tab pos="7629525" algn="l"/>
                <a:tab pos="8079105" algn="l"/>
                <a:tab pos="8528050" algn="l"/>
                <a:tab pos="8975725" algn="l"/>
              </a:tabLst>
            </a:pPr>
            <a:fld id="{9A0DB2DC-4C9A-4742-B13C-FB6460FD3503}" type="slidenum">
              <a:rPr lang="ru-RU" altLang="ru-RU" sz="1300" b="1" dirty="0">
                <a:solidFill>
                  <a:srgbClr val="000000"/>
                </a:solidFill>
                <a:cs typeface="Arial" panose="020B0604020202020204" pitchFamily="34" charset="0"/>
              </a:rPr>
            </a:fld>
            <a:endParaRPr lang="ru-RU" altLang="ru-RU" sz="1300" b="1" dirty="0">
              <a:solidFill>
                <a:srgbClr val="000000"/>
              </a:solidFill>
              <a:ea typeface="Arial" panose="020B0604020202020204" pitchFamily="34" charset="0"/>
              <a:cs typeface="Arial" panose="020B0604020202020204" pitchFamily="34" charset="0"/>
            </a:endParaRPr>
          </a:p>
        </p:txBody>
      </p:sp>
      <p:sp>
        <p:nvSpPr>
          <p:cNvPr id="5130" name="Text Box 8"/>
          <p:cNvSpPr txBox="1"/>
          <p:nvPr/>
        </p:nvSpPr>
        <p:spPr>
          <a:xfrm>
            <a:off x="839788" y="696913"/>
            <a:ext cx="4462462" cy="3452812"/>
          </a:xfrm>
          <a:prstGeom prst="rect">
            <a:avLst/>
          </a:prstGeom>
          <a:solidFill>
            <a:srgbClr val="FFFFFF"/>
          </a:solidFill>
          <a:ln w="9360" cap="flat" cmpd="sng">
            <a:solidFill>
              <a:srgbClr val="000000"/>
            </a:solidFill>
            <a:prstDash val="solid"/>
            <a:miter/>
            <a:headEnd type="none" w="med" len="med"/>
            <a:tailEnd type="none" w="med" len="med"/>
          </a:ln>
        </p:spPr>
        <p:txBody>
          <a:bodyPr wrap="none" lIns="91428" tIns="45714" rIns="91428" bIns="45714" anchor="ctr" anchorCtr="0"/>
          <a:p>
            <a:pPr lvl="0" eaLnBrk="1" hangingPunct="1">
              <a:spcBef>
                <a:spcPct val="0"/>
              </a:spcBef>
            </a:pPr>
            <a:endParaRPr lang="ru-RU" altLang="ru-RU" sz="2400" b="1" dirty="0">
              <a:latin typeface="Arial" panose="020B0604020202020204" pitchFamily="34" charset="0"/>
              <a:ea typeface="Arial" panose="020B0604020202020204" pitchFamily="34" charset="0"/>
            </a:endParaRPr>
          </a:p>
        </p:txBody>
      </p:sp>
      <p:sp>
        <p:nvSpPr>
          <p:cNvPr id="5131" name="Rectangle 9"/>
          <p:cNvSpPr>
            <a:spLocks noGrp="1"/>
          </p:cNvSpPr>
          <p:nvPr>
            <p:ph type="body"/>
          </p:nvPr>
        </p:nvSpPr>
        <p:spPr>
          <a:xfrm>
            <a:off x="684213" y="4740275"/>
            <a:ext cx="5456237" cy="4568825"/>
          </a:xfrm>
          <a:ln/>
        </p:spPr>
        <p:txBody>
          <a:bodyPr wrap="none" lIns="91440" tIns="45720" rIns="91440" bIns="45720" anchor="ctr" anchorCtr="0"/>
          <a:p>
            <a:pPr lvl="0"/>
            <a:endParaRPr lang="ru-RU" altLang="ru-RU"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4" name="Замещающая дата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32AE9AA-6F15-4F76-BB27-16EE856189B9}" type="datetimeFigureOut">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6" name="Замещающий номер слайда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A1AA271-8AD5-434A-8D48-12B94EAE8FB3}" type="slidenum">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67525" y="457200"/>
            <a:ext cx="2058988" cy="56388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85800" y="457200"/>
            <a:ext cx="6029325" cy="5638800"/>
          </a:xfrm>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4" name="Замещающая дата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32AE9AA-6F15-4F76-BB27-16EE856189B9}" type="datetimeFigureOut">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6" name="Замещающий номер слайда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A1AA271-8AD5-434A-8D48-12B94EAE8FB3}" type="slidenum">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54113" y="457200"/>
            <a:ext cx="77724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685800" y="1981200"/>
            <a:ext cx="3810000" cy="4114800"/>
          </a:xfrm>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4" name="Содержимое 3"/>
          <p:cNvSpPr>
            <a:spLocks noGrp="1"/>
          </p:cNvSpPr>
          <p:nvPr>
            <p:ph sz="half" idx="2"/>
          </p:nvPr>
        </p:nvSpPr>
        <p:spPr>
          <a:xfrm>
            <a:off x="4648200" y="1981200"/>
            <a:ext cx="3810000" cy="4114800"/>
          </a:xfrm>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5" name="Замещающая дата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32AE9AA-6F15-4F76-BB27-16EE856189B9}" type="datetimeFigureOut">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6" name="Замещающий нижний колонтитул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7" name="Замещающий номер слайда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A1AA271-8AD5-434A-8D48-12B94EAE8FB3}" type="slidenum">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Объект">
    <p:spTree>
      <p:nvGrpSpPr>
        <p:cNvPr id="1" name=""/>
        <p:cNvGrpSpPr/>
        <p:nvPr/>
      </p:nvGrpSpPr>
      <p:grpSpPr>
        <a:xfrm>
          <a:off x="0" y="0"/>
          <a:ext cx="0" cy="0"/>
          <a:chOff x="0" y="0"/>
          <a:chExt cx="0" cy="0"/>
        </a:xfrm>
      </p:grpSpPr>
      <p:sp>
        <p:nvSpPr>
          <p:cNvPr id="2" name="Содержимое 1"/>
          <p:cNvSpPr>
            <a:spLocks noGrp="1"/>
          </p:cNvSpPr>
          <p:nvPr>
            <p:ph/>
          </p:nvPr>
        </p:nvSpPr>
        <p:spPr>
          <a:xfrm>
            <a:off x="685800" y="457200"/>
            <a:ext cx="8240713" cy="5638800"/>
          </a:xfrm>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3" name="Замещающая дата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32AE9AA-6F15-4F76-BB27-16EE856189B9}" type="datetimeFigureOut">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4" name="Замещающий нижний колонтитул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5" name="Замещающий номер слайда 4"/>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A1AA271-8AD5-434A-8D48-12B94EAE8FB3}" type="slidenum">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Заголовок, текст и 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54113" y="457200"/>
            <a:ext cx="77724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685800" y="1981200"/>
            <a:ext cx="3810000" cy="4114800"/>
          </a:xfrm>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4" name="Содержимое 3"/>
          <p:cNvSpPr>
            <a:spLocks noGrp="1"/>
          </p:cNvSpPr>
          <p:nvPr>
            <p:ph sz="quarter" idx="2"/>
          </p:nvPr>
        </p:nvSpPr>
        <p:spPr>
          <a:xfrm>
            <a:off x="4648200" y="1981200"/>
            <a:ext cx="3810000" cy="1981200"/>
          </a:xfrm>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5" name="Содержимое 4"/>
          <p:cNvSpPr>
            <a:spLocks noGrp="1"/>
          </p:cNvSpPr>
          <p:nvPr>
            <p:ph sz="quarter" idx="3"/>
          </p:nvPr>
        </p:nvSpPr>
        <p:spPr>
          <a:xfrm>
            <a:off x="4648200" y="4114800"/>
            <a:ext cx="3810000" cy="1981200"/>
          </a:xfrm>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6" name="Замещающая дата 5"/>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32AE9AA-6F15-4F76-BB27-16EE856189B9}" type="datetimeFigureOut">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7" name="Замещающий нижний колонтитул 6"/>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8" name="Замещающий номер слайда 7"/>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A1AA271-8AD5-434A-8D48-12B94EAE8FB3}" type="slidenum">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Замещающая дата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32AE9AA-6F15-4F76-BB27-16EE856189B9}" type="datetimeFigureOut">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6" name="Замещающий номер слайда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A1AA271-8AD5-434A-8D48-12B94EAE8FB3}" type="slidenum">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endParaRPr lang="ru-RU" smtClean="0"/>
          </a:p>
        </p:txBody>
      </p:sp>
      <p:sp>
        <p:nvSpPr>
          <p:cNvPr id="4" name="Замещающая дата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32AE9AA-6F15-4F76-BB27-16EE856189B9}" type="datetimeFigureOut">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6" name="Замещающий номер слайда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A1AA271-8AD5-434A-8D48-12B94EAE8FB3}" type="slidenum">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4" name="Содержимое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5" name="Замещающая дата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32AE9AA-6F15-4F76-BB27-16EE856189B9}" type="datetimeFigureOut">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6" name="Замещающий нижний колонтитул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7" name="Замещающий номер слайда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A1AA271-8AD5-434A-8D48-12B94EAE8FB3}" type="slidenum">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7" name="Замещающая дата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32AE9AA-6F15-4F76-BB27-16EE856189B9}" type="datetimeFigureOut">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8" name="Замещающий нижний колонтитул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9" name="Замещающий номер слайда 8"/>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A1AA271-8AD5-434A-8D48-12B94EAE8FB3}" type="slidenum">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Замещающая дата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32AE9AA-6F15-4F76-BB27-16EE856189B9}" type="datetimeFigureOut">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4" name="Замещающий нижний колонтитул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5" name="Замещающий номер слайда 4"/>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A1AA271-8AD5-434A-8D48-12B94EAE8FB3}" type="slidenum">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Замещающая дата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32AE9AA-6F15-4F76-BB27-16EE856189B9}" type="datetimeFigureOut">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3" name="Замещающий нижний колонтитул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4" name="Замещающий номер слайда 3"/>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A1AA271-8AD5-434A-8D48-12B94EAE8FB3}" type="slidenum">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5" name="Замещающая дата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32AE9AA-6F15-4F76-BB27-16EE856189B9}" type="datetimeFigureOut">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6" name="Замещающий нижний колонтитул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7" name="Замещающий номер слайда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A1AA271-8AD5-434A-8D48-12B94EAE8FB3}" type="slidenum">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ru-RU"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5" name="Замещающая дата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32AE9AA-6F15-4F76-BB27-16EE856189B9}" type="datetimeFigureOut">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6" name="Замещающий нижний колонтитул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7" name="Замещающий номер слайда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A1AA271-8AD5-434A-8D48-12B94EAE8FB3}" type="slidenum">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4" name="Замещающая дата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932AE9AA-6F15-4F76-BB27-16EE856189B9}" type="datetimeFigureOut">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6" name="Замещающий номер слайда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A1AA271-8AD5-434A-8D48-12B94EAE8FB3}" type="slidenum">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Tree>
  </p:cSld>
  <p:clrMapOvr>
    <a:masterClrMapping/>
  </p:clrMapOvr>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image" Target="../media/image2.png"/><Relationship Id="rId15" Type="http://schemas.openxmlformats.org/officeDocument/2006/relationships/image" Target="../media/image1.png"/><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grpSp>
        <p:nvGrpSpPr>
          <p:cNvPr id="1026" name="Group 2"/>
          <p:cNvGrpSpPr/>
          <p:nvPr/>
        </p:nvGrpSpPr>
        <p:grpSpPr>
          <a:xfrm>
            <a:off x="-23812" y="-141287"/>
            <a:ext cx="9167812" cy="6999287"/>
            <a:chOff x="-15" y="-89"/>
            <a:chExt cx="5775" cy="4409"/>
          </a:xfrm>
        </p:grpSpPr>
        <p:sp>
          <p:nvSpPr>
            <p:cNvPr id="1032" name="Rectangle 3"/>
            <p:cNvSpPr>
              <a:spLocks noChangeArrowheads="1"/>
            </p:cNvSpPr>
            <p:nvPr/>
          </p:nvSpPr>
          <p:spPr bwMode="ltGray">
            <a:xfrm>
              <a:off x="0" y="301"/>
              <a:ext cx="5760" cy="72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b="1">
                  <a:solidFill>
                    <a:schemeClr val="tx1"/>
                  </a:solidFill>
                  <a:latin typeface="Arial" panose="020B0604020202020204" pitchFamily="34" charset="0"/>
                </a:defRPr>
              </a:lvl1pPr>
              <a:lvl2pPr marL="742950" indent="-285750" eaLnBrk="0" hangingPunct="0">
                <a:defRPr sz="2400" b="1">
                  <a:solidFill>
                    <a:schemeClr val="tx1"/>
                  </a:solidFill>
                  <a:latin typeface="Arial" panose="020B0604020202020204" pitchFamily="34" charset="0"/>
                </a:defRPr>
              </a:lvl2pPr>
              <a:lvl3pPr marL="1143000" indent="-228600" eaLnBrk="0" hangingPunct="0">
                <a:defRPr sz="2400" b="1">
                  <a:solidFill>
                    <a:schemeClr val="tx1"/>
                  </a:solidFill>
                  <a:latin typeface="Arial" panose="020B0604020202020204" pitchFamily="34" charset="0"/>
                </a:defRPr>
              </a:lvl3pPr>
              <a:lvl4pPr marL="1600200" indent="-228600" eaLnBrk="0" hangingPunct="0">
                <a:defRPr sz="2400" b="1">
                  <a:solidFill>
                    <a:schemeClr val="tx1"/>
                  </a:solidFill>
                  <a:latin typeface="Arial" panose="020B0604020202020204" pitchFamily="34" charset="0"/>
                </a:defRPr>
              </a:lvl4pPr>
              <a:lvl5pPr marL="2057400" indent="-228600" eaLnBrk="0" hangingPunct="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altLang="ru-RU" sz="2400" b="1"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1033" name="Rectangle 4" descr="Cacback"/>
            <p:cNvSpPr>
              <a:spLocks noChangeArrowheads="1"/>
            </p:cNvSpPr>
            <p:nvPr/>
          </p:nvSpPr>
          <p:spPr bwMode="ltGray">
            <a:xfrm>
              <a:off x="0" y="0"/>
              <a:ext cx="1119" cy="4320"/>
            </a:xfrm>
            <a:prstGeom prst="rect">
              <a:avLst/>
            </a:prstGeom>
            <a:blipFill dpi="0" rotWithShape="0">
              <a:blip r:embed="rId15"/>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b="1">
                  <a:solidFill>
                    <a:schemeClr val="tx1"/>
                  </a:solidFill>
                  <a:latin typeface="Arial" panose="020B0604020202020204" pitchFamily="34" charset="0"/>
                </a:defRPr>
              </a:lvl1pPr>
              <a:lvl2pPr marL="742950" indent="-285750" eaLnBrk="0" hangingPunct="0">
                <a:defRPr sz="2400" b="1">
                  <a:solidFill>
                    <a:schemeClr val="tx1"/>
                  </a:solidFill>
                  <a:latin typeface="Arial" panose="020B0604020202020204" pitchFamily="34" charset="0"/>
                </a:defRPr>
              </a:lvl2pPr>
              <a:lvl3pPr marL="1143000" indent="-228600" eaLnBrk="0" hangingPunct="0">
                <a:defRPr sz="2400" b="1">
                  <a:solidFill>
                    <a:schemeClr val="tx1"/>
                  </a:solidFill>
                  <a:latin typeface="Arial" panose="020B0604020202020204" pitchFamily="34" charset="0"/>
                </a:defRPr>
              </a:lvl3pPr>
              <a:lvl4pPr marL="1600200" indent="-228600" eaLnBrk="0" hangingPunct="0">
                <a:defRPr sz="2400" b="1">
                  <a:solidFill>
                    <a:schemeClr val="tx1"/>
                  </a:solidFill>
                  <a:latin typeface="Arial" panose="020B0604020202020204" pitchFamily="34" charset="0"/>
                </a:defRPr>
              </a:lvl4pPr>
              <a:lvl5pPr marL="2057400" indent="-228600" eaLnBrk="0" hangingPunct="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altLang="ru-RU" sz="2400" b="1"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grpSp>
          <p:nvGrpSpPr>
            <p:cNvPr id="1034" name="Group 5"/>
            <p:cNvGrpSpPr/>
            <p:nvPr userDrawn="1"/>
          </p:nvGrpSpPr>
          <p:grpSpPr>
            <a:xfrm>
              <a:off x="-15" y="-89"/>
              <a:ext cx="5295" cy="785"/>
              <a:chOff x="20" y="-89"/>
              <a:chExt cx="5295" cy="785"/>
            </a:xfrm>
          </p:grpSpPr>
          <p:sp>
            <p:nvSpPr>
              <p:cNvPr id="1036" name="Freeform 6"/>
              <p:cNvSpPr/>
              <p:nvPr userDrawn="1"/>
            </p:nvSpPr>
            <p:spPr>
              <a:xfrm rot="-507431">
                <a:off x="20" y="524"/>
                <a:ext cx="1059" cy="172"/>
              </a:xfrm>
              <a:custGeom>
                <a:avLst/>
                <a:gdLst/>
                <a:ahLst/>
                <a:cxnLst>
                  <a:cxn ang="0">
                    <a:pos x="1059" y="0"/>
                  </a:cxn>
                  <a:cxn ang="0">
                    <a:pos x="147" y="144"/>
                  </a:cxn>
                  <a:cxn ang="0">
                    <a:pos x="177" y="171"/>
                  </a:cxn>
                  <a:cxn ang="0">
                    <a:pos x="1059" y="24"/>
                  </a:cxn>
                  <a:cxn ang="0">
                    <a:pos x="1059" y="0"/>
                  </a:cxn>
                </a:cxnLst>
                <a:pathLst>
                  <a:path w="1059" h="172">
                    <a:moveTo>
                      <a:pt x="1059" y="0"/>
                    </a:moveTo>
                    <a:cubicBezTo>
                      <a:pt x="543" y="45"/>
                      <a:pt x="291" y="112"/>
                      <a:pt x="147" y="144"/>
                    </a:cubicBezTo>
                    <a:cubicBezTo>
                      <a:pt x="0" y="172"/>
                      <a:pt x="153" y="147"/>
                      <a:pt x="177" y="171"/>
                    </a:cubicBezTo>
                    <a:cubicBezTo>
                      <a:pt x="329" y="151"/>
                      <a:pt x="339" y="99"/>
                      <a:pt x="1059" y="24"/>
                    </a:cubicBezTo>
                    <a:cubicBezTo>
                      <a:pt x="1059" y="24"/>
                      <a:pt x="1059" y="0"/>
                      <a:pt x="1059" y="0"/>
                    </a:cubicBezTo>
                    <a:close/>
                  </a:path>
                </a:pathLst>
              </a:custGeom>
              <a:gradFill rotWithShape="0">
                <a:gsLst>
                  <a:gs pos="0">
                    <a:schemeClr val="accent1">
                      <a:alpha val="100000"/>
                    </a:schemeClr>
                  </a:gs>
                  <a:gs pos="100000">
                    <a:schemeClr val="bg2">
                      <a:alpha val="100000"/>
                    </a:schemeClr>
                  </a:gs>
                </a:gsLst>
                <a:lin ang="0" scaled="1"/>
                <a:tileRect/>
              </a:gradFill>
              <a:ln w="9525">
                <a:noFill/>
              </a:ln>
            </p:spPr>
            <p:txBody>
              <a:bodyPr/>
              <a:p>
                <a:endParaRPr lang="ru-RU" altLang="en-US"/>
              </a:p>
            </p:txBody>
          </p:sp>
          <p:sp>
            <p:nvSpPr>
              <p:cNvPr id="1037" name="Freeform 7"/>
              <p:cNvSpPr/>
              <p:nvPr userDrawn="1"/>
            </p:nvSpPr>
            <p:spPr>
              <a:xfrm rot="-507431">
                <a:off x="1193" y="-89"/>
                <a:ext cx="4122" cy="630"/>
              </a:xfrm>
              <a:custGeom>
                <a:avLst/>
                <a:gdLst/>
                <a:ahLst/>
                <a:cxnLst>
                  <a:cxn ang="0">
                    <a:pos x="0" y="204"/>
                  </a:cxn>
                  <a:cxn ang="0">
                    <a:pos x="3544" y="348"/>
                  </a:cxn>
                  <a:cxn ang="0">
                    <a:pos x="3680" y="630"/>
                  </a:cxn>
                  <a:cxn ang="0">
                    <a:pos x="3616" y="624"/>
                  </a:cxn>
                  <a:cxn ang="0">
                    <a:pos x="3534" y="368"/>
                  </a:cxn>
                  <a:cxn ang="0">
                    <a:pos x="17" y="231"/>
                  </a:cxn>
                  <a:cxn ang="0">
                    <a:pos x="0" y="204"/>
                  </a:cxn>
                </a:cxnLst>
                <a:pathLst>
                  <a:path w="4122" h="630">
                    <a:moveTo>
                      <a:pt x="0" y="204"/>
                    </a:moveTo>
                    <a:cubicBezTo>
                      <a:pt x="255" y="198"/>
                      <a:pt x="1686" y="0"/>
                      <a:pt x="3544" y="348"/>
                    </a:cubicBezTo>
                    <a:cubicBezTo>
                      <a:pt x="4122" y="464"/>
                      <a:pt x="3754" y="614"/>
                      <a:pt x="3680" y="630"/>
                    </a:cubicBezTo>
                    <a:cubicBezTo>
                      <a:pt x="3680" y="630"/>
                      <a:pt x="3642" y="626"/>
                      <a:pt x="3616" y="624"/>
                    </a:cubicBezTo>
                    <a:cubicBezTo>
                      <a:pt x="3678" y="612"/>
                      <a:pt x="4118" y="488"/>
                      <a:pt x="3534" y="368"/>
                    </a:cubicBezTo>
                    <a:cubicBezTo>
                      <a:pt x="2029" y="98"/>
                      <a:pt x="696" y="156"/>
                      <a:pt x="17" y="231"/>
                    </a:cubicBezTo>
                    <a:cubicBezTo>
                      <a:pt x="17" y="231"/>
                      <a:pt x="0" y="204"/>
                      <a:pt x="0" y="204"/>
                    </a:cubicBezTo>
                    <a:close/>
                  </a:path>
                </a:pathLst>
              </a:custGeom>
              <a:solidFill>
                <a:schemeClr val="bg2">
                  <a:alpha val="100000"/>
                </a:schemeClr>
              </a:solidFill>
              <a:ln w="9525">
                <a:noFill/>
              </a:ln>
            </p:spPr>
            <p:txBody>
              <a:bodyPr/>
              <a:p>
                <a:endParaRPr lang="ru-RU" altLang="en-US"/>
              </a:p>
            </p:txBody>
          </p:sp>
          <p:grpSp>
            <p:nvGrpSpPr>
              <p:cNvPr id="1038" name="Group 8"/>
              <p:cNvGrpSpPr/>
              <p:nvPr userDrawn="1"/>
            </p:nvGrpSpPr>
            <p:grpSpPr>
              <a:xfrm>
                <a:off x="1033" y="326"/>
                <a:ext cx="192" cy="192"/>
                <a:chOff x="1033" y="326"/>
                <a:chExt cx="192" cy="192"/>
              </a:xfrm>
            </p:grpSpPr>
            <p:sp>
              <p:nvSpPr>
                <p:cNvPr id="1039" name="Oval 9"/>
                <p:cNvSpPr>
                  <a:spLocks noChangeArrowheads="1"/>
                </p:cNvSpPr>
                <p:nvPr/>
              </p:nvSpPr>
              <p:spPr bwMode="auto">
                <a:xfrm>
                  <a:off x="1033" y="326"/>
                  <a:ext cx="192" cy="192"/>
                </a:xfrm>
                <a:prstGeom prst="ellipse">
                  <a:avLst/>
                </a:prstGeom>
                <a:gradFill rotWithShape="0">
                  <a:gsLst>
                    <a:gs pos="0">
                      <a:schemeClr val="bg2"/>
                    </a:gs>
                    <a:gs pos="100000">
                      <a:srgbClr val="000000"/>
                    </a:gs>
                  </a:gsLst>
                  <a:path path="shape">
                    <a:fillToRect l="50000" t="50000" r="50000" b="50000"/>
                  </a:path>
                </a:gradFill>
                <a:ln>
                  <a:noFill/>
                </a:ln>
                <a:extLst>
                  <a:ext uri="{91240B29-F687-4F45-9708-019B960494DF}">
                    <a14:hiddenLine xmlns:a14="http://schemas.microsoft.com/office/drawing/2010/main" w="9525">
                      <a:solidFill>
                        <a:srgbClr val="000000"/>
                      </a:solidFill>
                      <a:round/>
                    </a14:hiddenLine>
                  </a:ext>
                </a:extLst>
              </p:spPr>
              <p:txBody>
                <a:bodyPr wrap="none" anchor="ctr"/>
                <a:lstStyle>
                  <a:lvl1pPr eaLnBrk="0" hangingPunct="0">
                    <a:defRPr sz="2400" b="1">
                      <a:solidFill>
                        <a:schemeClr val="tx1"/>
                      </a:solidFill>
                      <a:latin typeface="Arial" panose="020B0604020202020204" pitchFamily="34" charset="0"/>
                    </a:defRPr>
                  </a:lvl1pPr>
                  <a:lvl2pPr marL="742950" indent="-285750" eaLnBrk="0" hangingPunct="0">
                    <a:defRPr sz="2400" b="1">
                      <a:solidFill>
                        <a:schemeClr val="tx1"/>
                      </a:solidFill>
                      <a:latin typeface="Arial" panose="020B0604020202020204" pitchFamily="34" charset="0"/>
                    </a:defRPr>
                  </a:lvl2pPr>
                  <a:lvl3pPr marL="1143000" indent="-228600" eaLnBrk="0" hangingPunct="0">
                    <a:defRPr sz="2400" b="1">
                      <a:solidFill>
                        <a:schemeClr val="tx1"/>
                      </a:solidFill>
                      <a:latin typeface="Arial" panose="020B0604020202020204" pitchFamily="34" charset="0"/>
                    </a:defRPr>
                  </a:lvl3pPr>
                  <a:lvl4pPr marL="1600200" indent="-228600" eaLnBrk="0" hangingPunct="0">
                    <a:defRPr sz="2400" b="1">
                      <a:solidFill>
                        <a:schemeClr val="tx1"/>
                      </a:solidFill>
                      <a:latin typeface="Arial" panose="020B0604020202020204" pitchFamily="34" charset="0"/>
                    </a:defRPr>
                  </a:lvl4pPr>
                  <a:lvl5pPr marL="2057400" indent="-228600" eaLnBrk="0" hangingPunct="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altLang="ru-RU" sz="2400" b="1"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1040" name="Oval 10"/>
                <p:cNvSpPr>
                  <a:spLocks noChangeArrowheads="1"/>
                </p:cNvSpPr>
                <p:nvPr/>
              </p:nvSpPr>
              <p:spPr bwMode="auto">
                <a:xfrm>
                  <a:off x="1129" y="377"/>
                  <a:ext cx="47" cy="48"/>
                </a:xfrm>
                <a:prstGeom prst="ellipse">
                  <a:avLst/>
                </a:prstGeom>
                <a:gradFill rotWithShape="0">
                  <a:gsLst>
                    <a:gs pos="0">
                      <a:srgbClr val="FFFFCC"/>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14:hiddenLine>
                  </a:ext>
                </a:extLst>
              </p:spPr>
              <p:txBody>
                <a:bodyPr wrap="none" anchor="ctr"/>
                <a:lstStyle>
                  <a:lvl1pPr eaLnBrk="0" hangingPunct="0">
                    <a:defRPr sz="2400" b="1">
                      <a:solidFill>
                        <a:schemeClr val="tx1"/>
                      </a:solidFill>
                      <a:latin typeface="Arial" panose="020B0604020202020204" pitchFamily="34" charset="0"/>
                    </a:defRPr>
                  </a:lvl1pPr>
                  <a:lvl2pPr marL="742950" indent="-285750" eaLnBrk="0" hangingPunct="0">
                    <a:defRPr sz="2400" b="1">
                      <a:solidFill>
                        <a:schemeClr val="tx1"/>
                      </a:solidFill>
                      <a:latin typeface="Arial" panose="020B0604020202020204" pitchFamily="34" charset="0"/>
                    </a:defRPr>
                  </a:lvl2pPr>
                  <a:lvl3pPr marL="1143000" indent="-228600" eaLnBrk="0" hangingPunct="0">
                    <a:defRPr sz="2400" b="1">
                      <a:solidFill>
                        <a:schemeClr val="tx1"/>
                      </a:solidFill>
                      <a:latin typeface="Arial" panose="020B0604020202020204" pitchFamily="34" charset="0"/>
                    </a:defRPr>
                  </a:lvl3pPr>
                  <a:lvl4pPr marL="1600200" indent="-228600" eaLnBrk="0" hangingPunct="0">
                    <a:defRPr sz="2400" b="1">
                      <a:solidFill>
                        <a:schemeClr val="tx1"/>
                      </a:solidFill>
                      <a:latin typeface="Arial" panose="020B0604020202020204" pitchFamily="34" charset="0"/>
                    </a:defRPr>
                  </a:lvl4pPr>
                  <a:lvl5pPr marL="2057400" indent="-228600" eaLnBrk="0" hangingPunct="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altLang="ru-RU" sz="2400" b="1"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1041" name="Oval 11"/>
                <p:cNvSpPr>
                  <a:spLocks noChangeArrowheads="1"/>
                </p:cNvSpPr>
                <p:nvPr/>
              </p:nvSpPr>
              <p:spPr bwMode="auto">
                <a:xfrm>
                  <a:off x="1063" y="350"/>
                  <a:ext cx="47" cy="48"/>
                </a:xfrm>
                <a:prstGeom prst="ellipse">
                  <a:avLst/>
                </a:prstGeom>
                <a:gradFill rotWithShape="0">
                  <a:gsLst>
                    <a:gs pos="0">
                      <a:srgbClr val="FFFFCC"/>
                    </a:gs>
                    <a:gs pos="100000">
                      <a:srgbClr val="000000"/>
                    </a:gs>
                  </a:gsLst>
                  <a:path path="shape">
                    <a:fillToRect l="50000" t="50000" r="50000" b="50000"/>
                  </a:path>
                </a:gradFill>
                <a:ln>
                  <a:noFill/>
                </a:ln>
                <a:extLst>
                  <a:ext uri="{91240B29-F687-4F45-9708-019B960494DF}">
                    <a14:hiddenLine xmlns:a14="http://schemas.microsoft.com/office/drawing/2010/main" w="9525">
                      <a:solidFill>
                        <a:srgbClr val="000000"/>
                      </a:solidFill>
                      <a:round/>
                    </a14:hiddenLine>
                  </a:ext>
                </a:extLst>
              </p:spPr>
              <p:txBody>
                <a:bodyPr wrap="none" anchor="ctr"/>
                <a:lstStyle>
                  <a:lvl1pPr eaLnBrk="0" hangingPunct="0">
                    <a:defRPr sz="2400" b="1">
                      <a:solidFill>
                        <a:schemeClr val="tx1"/>
                      </a:solidFill>
                      <a:latin typeface="Arial" panose="020B0604020202020204" pitchFamily="34" charset="0"/>
                    </a:defRPr>
                  </a:lvl1pPr>
                  <a:lvl2pPr marL="742950" indent="-285750" eaLnBrk="0" hangingPunct="0">
                    <a:defRPr sz="2400" b="1">
                      <a:solidFill>
                        <a:schemeClr val="tx1"/>
                      </a:solidFill>
                      <a:latin typeface="Arial" panose="020B0604020202020204" pitchFamily="34" charset="0"/>
                    </a:defRPr>
                  </a:lvl2pPr>
                  <a:lvl3pPr marL="1143000" indent="-228600" eaLnBrk="0" hangingPunct="0">
                    <a:defRPr sz="2400" b="1">
                      <a:solidFill>
                        <a:schemeClr val="tx1"/>
                      </a:solidFill>
                      <a:latin typeface="Arial" panose="020B0604020202020204" pitchFamily="34" charset="0"/>
                    </a:defRPr>
                  </a:lvl3pPr>
                  <a:lvl4pPr marL="1600200" indent="-228600" eaLnBrk="0" hangingPunct="0">
                    <a:defRPr sz="2400" b="1">
                      <a:solidFill>
                        <a:schemeClr val="tx1"/>
                      </a:solidFill>
                      <a:latin typeface="Arial" panose="020B0604020202020204" pitchFamily="34" charset="0"/>
                    </a:defRPr>
                  </a:lvl4pPr>
                  <a:lvl5pPr marL="2057400" indent="-228600" eaLnBrk="0" hangingPunct="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altLang="ru-RU" sz="2400" b="1"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1042" name="Oval 12"/>
                <p:cNvSpPr>
                  <a:spLocks noChangeArrowheads="1"/>
                </p:cNvSpPr>
                <p:nvPr/>
              </p:nvSpPr>
              <p:spPr bwMode="auto">
                <a:xfrm>
                  <a:off x="1063" y="404"/>
                  <a:ext cx="47" cy="48"/>
                </a:xfrm>
                <a:prstGeom prst="ellipse">
                  <a:avLst/>
                </a:prstGeom>
                <a:gradFill rotWithShape="0">
                  <a:gsLst>
                    <a:gs pos="0">
                      <a:srgbClr val="FFFFCC"/>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14:hiddenLine>
                  </a:ext>
                </a:extLst>
              </p:spPr>
              <p:txBody>
                <a:bodyPr wrap="none" anchor="ctr"/>
                <a:lstStyle>
                  <a:lvl1pPr eaLnBrk="0" hangingPunct="0">
                    <a:defRPr sz="2400" b="1">
                      <a:solidFill>
                        <a:schemeClr val="tx1"/>
                      </a:solidFill>
                      <a:latin typeface="Arial" panose="020B0604020202020204" pitchFamily="34" charset="0"/>
                    </a:defRPr>
                  </a:lvl1pPr>
                  <a:lvl2pPr marL="742950" indent="-285750" eaLnBrk="0" hangingPunct="0">
                    <a:defRPr sz="2400" b="1">
                      <a:solidFill>
                        <a:schemeClr val="tx1"/>
                      </a:solidFill>
                      <a:latin typeface="Arial" panose="020B0604020202020204" pitchFamily="34" charset="0"/>
                    </a:defRPr>
                  </a:lvl2pPr>
                  <a:lvl3pPr marL="1143000" indent="-228600" eaLnBrk="0" hangingPunct="0">
                    <a:defRPr sz="2400" b="1">
                      <a:solidFill>
                        <a:schemeClr val="tx1"/>
                      </a:solidFill>
                      <a:latin typeface="Arial" panose="020B0604020202020204" pitchFamily="34" charset="0"/>
                    </a:defRPr>
                  </a:lvl3pPr>
                  <a:lvl4pPr marL="1600200" indent="-228600" eaLnBrk="0" hangingPunct="0">
                    <a:defRPr sz="2400" b="1">
                      <a:solidFill>
                        <a:schemeClr val="tx1"/>
                      </a:solidFill>
                      <a:latin typeface="Arial" panose="020B0604020202020204" pitchFamily="34" charset="0"/>
                    </a:defRPr>
                  </a:lvl4pPr>
                  <a:lvl5pPr marL="2057400" indent="-228600" eaLnBrk="0" hangingPunct="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altLang="ru-RU" sz="2400" b="1"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1043" name="Oval 13"/>
                <p:cNvSpPr>
                  <a:spLocks noChangeArrowheads="1"/>
                </p:cNvSpPr>
                <p:nvPr/>
              </p:nvSpPr>
              <p:spPr bwMode="auto">
                <a:xfrm>
                  <a:off x="1108" y="422"/>
                  <a:ext cx="47" cy="48"/>
                </a:xfrm>
                <a:prstGeom prst="ellipse">
                  <a:avLst/>
                </a:prstGeom>
                <a:gradFill rotWithShape="0">
                  <a:gsLst>
                    <a:gs pos="0">
                      <a:srgbClr val="FFFFCC"/>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14:hiddenLine>
                  </a:ext>
                </a:extLst>
              </p:spPr>
              <p:txBody>
                <a:bodyPr wrap="none" anchor="ctr"/>
                <a:lstStyle>
                  <a:lvl1pPr eaLnBrk="0" hangingPunct="0">
                    <a:defRPr sz="2400" b="1">
                      <a:solidFill>
                        <a:schemeClr val="tx1"/>
                      </a:solidFill>
                      <a:latin typeface="Arial" panose="020B0604020202020204" pitchFamily="34" charset="0"/>
                    </a:defRPr>
                  </a:lvl1pPr>
                  <a:lvl2pPr marL="742950" indent="-285750" eaLnBrk="0" hangingPunct="0">
                    <a:defRPr sz="2400" b="1">
                      <a:solidFill>
                        <a:schemeClr val="tx1"/>
                      </a:solidFill>
                      <a:latin typeface="Arial" panose="020B0604020202020204" pitchFamily="34" charset="0"/>
                    </a:defRPr>
                  </a:lvl2pPr>
                  <a:lvl3pPr marL="1143000" indent="-228600" eaLnBrk="0" hangingPunct="0">
                    <a:defRPr sz="2400" b="1">
                      <a:solidFill>
                        <a:schemeClr val="tx1"/>
                      </a:solidFill>
                      <a:latin typeface="Arial" panose="020B0604020202020204" pitchFamily="34" charset="0"/>
                    </a:defRPr>
                  </a:lvl3pPr>
                  <a:lvl4pPr marL="1600200" indent="-228600" eaLnBrk="0" hangingPunct="0">
                    <a:defRPr sz="2400" b="1">
                      <a:solidFill>
                        <a:schemeClr val="tx1"/>
                      </a:solidFill>
                      <a:latin typeface="Arial" panose="020B0604020202020204" pitchFamily="34" charset="0"/>
                    </a:defRPr>
                  </a:lvl4pPr>
                  <a:lvl5pPr marL="2057400" indent="-228600" eaLnBrk="0" hangingPunct="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altLang="ru-RU" sz="2400" b="1"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1044" name="Oval 14"/>
                <p:cNvSpPr>
                  <a:spLocks noChangeArrowheads="1"/>
                </p:cNvSpPr>
                <p:nvPr/>
              </p:nvSpPr>
              <p:spPr bwMode="auto">
                <a:xfrm>
                  <a:off x="1168" y="416"/>
                  <a:ext cx="47" cy="48"/>
                </a:xfrm>
                <a:prstGeom prst="ellipse">
                  <a:avLst/>
                </a:prstGeom>
                <a:gradFill rotWithShape="0">
                  <a:gsLst>
                    <a:gs pos="0">
                      <a:srgbClr val="FFFFCC"/>
                    </a:gs>
                    <a:gs pos="100000">
                      <a:srgbClr val="000000"/>
                    </a:gs>
                  </a:gsLst>
                  <a:path path="shape">
                    <a:fillToRect l="50000" t="50000" r="50000" b="50000"/>
                  </a:path>
                </a:gradFill>
                <a:ln>
                  <a:noFill/>
                </a:ln>
                <a:extLst>
                  <a:ext uri="{91240B29-F687-4F45-9708-019B960494DF}">
                    <a14:hiddenLine xmlns:a14="http://schemas.microsoft.com/office/drawing/2010/main" w="9525">
                      <a:solidFill>
                        <a:srgbClr val="000000"/>
                      </a:solidFill>
                      <a:round/>
                    </a14:hiddenLine>
                  </a:ext>
                </a:extLst>
              </p:spPr>
              <p:txBody>
                <a:bodyPr wrap="none" anchor="ctr"/>
                <a:lstStyle>
                  <a:lvl1pPr eaLnBrk="0" hangingPunct="0">
                    <a:defRPr sz="2400" b="1">
                      <a:solidFill>
                        <a:schemeClr val="tx1"/>
                      </a:solidFill>
                      <a:latin typeface="Arial" panose="020B0604020202020204" pitchFamily="34" charset="0"/>
                    </a:defRPr>
                  </a:lvl1pPr>
                  <a:lvl2pPr marL="742950" indent="-285750" eaLnBrk="0" hangingPunct="0">
                    <a:defRPr sz="2400" b="1">
                      <a:solidFill>
                        <a:schemeClr val="tx1"/>
                      </a:solidFill>
                      <a:latin typeface="Arial" panose="020B0604020202020204" pitchFamily="34" charset="0"/>
                    </a:defRPr>
                  </a:lvl2pPr>
                  <a:lvl3pPr marL="1143000" indent="-228600" eaLnBrk="0" hangingPunct="0">
                    <a:defRPr sz="2400" b="1">
                      <a:solidFill>
                        <a:schemeClr val="tx1"/>
                      </a:solidFill>
                      <a:latin typeface="Arial" panose="020B0604020202020204" pitchFamily="34" charset="0"/>
                    </a:defRPr>
                  </a:lvl3pPr>
                  <a:lvl4pPr marL="1600200" indent="-228600" eaLnBrk="0" hangingPunct="0">
                    <a:defRPr sz="2400" b="1">
                      <a:solidFill>
                        <a:schemeClr val="tx1"/>
                      </a:solidFill>
                      <a:latin typeface="Arial" panose="020B0604020202020204" pitchFamily="34" charset="0"/>
                    </a:defRPr>
                  </a:lvl4pPr>
                  <a:lvl5pPr marL="2057400" indent="-228600" eaLnBrk="0" hangingPunct="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altLang="ru-RU" sz="2400" b="1"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1045" name="Oval 15"/>
                <p:cNvSpPr>
                  <a:spLocks noChangeArrowheads="1"/>
                </p:cNvSpPr>
                <p:nvPr/>
              </p:nvSpPr>
              <p:spPr bwMode="auto">
                <a:xfrm>
                  <a:off x="1120" y="461"/>
                  <a:ext cx="47" cy="48"/>
                </a:xfrm>
                <a:prstGeom prst="ellipse">
                  <a:avLst/>
                </a:prstGeom>
                <a:gradFill rotWithShape="0">
                  <a:gsLst>
                    <a:gs pos="0">
                      <a:srgbClr val="FFFFCC"/>
                    </a:gs>
                    <a:gs pos="100000">
                      <a:srgbClr val="000000"/>
                    </a:gs>
                  </a:gsLst>
                  <a:path path="shape">
                    <a:fillToRect l="50000" t="50000" r="50000" b="50000"/>
                  </a:path>
                </a:gradFill>
                <a:ln>
                  <a:noFill/>
                </a:ln>
                <a:extLst>
                  <a:ext uri="{91240B29-F687-4F45-9708-019B960494DF}">
                    <a14:hiddenLine xmlns:a14="http://schemas.microsoft.com/office/drawing/2010/main" w="9525">
                      <a:solidFill>
                        <a:srgbClr val="000000"/>
                      </a:solidFill>
                      <a:round/>
                    </a14:hiddenLine>
                  </a:ext>
                </a:extLst>
              </p:spPr>
              <p:txBody>
                <a:bodyPr wrap="none" anchor="ctr"/>
                <a:lstStyle>
                  <a:lvl1pPr eaLnBrk="0" hangingPunct="0">
                    <a:defRPr sz="2400" b="1">
                      <a:solidFill>
                        <a:schemeClr val="tx1"/>
                      </a:solidFill>
                      <a:latin typeface="Arial" panose="020B0604020202020204" pitchFamily="34" charset="0"/>
                    </a:defRPr>
                  </a:lvl1pPr>
                  <a:lvl2pPr marL="742950" indent="-285750" eaLnBrk="0" hangingPunct="0">
                    <a:defRPr sz="2400" b="1">
                      <a:solidFill>
                        <a:schemeClr val="tx1"/>
                      </a:solidFill>
                      <a:latin typeface="Arial" panose="020B0604020202020204" pitchFamily="34" charset="0"/>
                    </a:defRPr>
                  </a:lvl2pPr>
                  <a:lvl3pPr marL="1143000" indent="-228600" eaLnBrk="0" hangingPunct="0">
                    <a:defRPr sz="2400" b="1">
                      <a:solidFill>
                        <a:schemeClr val="tx1"/>
                      </a:solidFill>
                      <a:latin typeface="Arial" panose="020B0604020202020204" pitchFamily="34" charset="0"/>
                    </a:defRPr>
                  </a:lvl3pPr>
                  <a:lvl4pPr marL="1600200" indent="-228600" eaLnBrk="0" hangingPunct="0">
                    <a:defRPr sz="2400" b="1">
                      <a:solidFill>
                        <a:schemeClr val="tx1"/>
                      </a:solidFill>
                      <a:latin typeface="Arial" panose="020B0604020202020204" pitchFamily="34" charset="0"/>
                    </a:defRPr>
                  </a:lvl4pPr>
                  <a:lvl5pPr marL="2057400" indent="-228600" eaLnBrk="0" hangingPunct="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altLang="ru-RU" sz="2400" b="1"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1046" name="Oval 16"/>
                <p:cNvSpPr>
                  <a:spLocks noChangeArrowheads="1"/>
                </p:cNvSpPr>
                <p:nvPr/>
              </p:nvSpPr>
              <p:spPr bwMode="auto">
                <a:xfrm>
                  <a:off x="1063" y="452"/>
                  <a:ext cx="47" cy="48"/>
                </a:xfrm>
                <a:prstGeom prst="ellipse">
                  <a:avLst/>
                </a:prstGeom>
                <a:gradFill rotWithShape="0">
                  <a:gsLst>
                    <a:gs pos="0">
                      <a:srgbClr val="FFFFCC"/>
                    </a:gs>
                    <a:gs pos="100000">
                      <a:srgbClr val="000000"/>
                    </a:gs>
                  </a:gsLst>
                  <a:path path="shape">
                    <a:fillToRect l="50000" t="50000" r="50000" b="50000"/>
                  </a:path>
                </a:gradFill>
                <a:ln>
                  <a:noFill/>
                </a:ln>
                <a:extLst>
                  <a:ext uri="{91240B29-F687-4F45-9708-019B960494DF}">
                    <a14:hiddenLine xmlns:a14="http://schemas.microsoft.com/office/drawing/2010/main" w="9525">
                      <a:solidFill>
                        <a:srgbClr val="000000"/>
                      </a:solidFill>
                      <a:round/>
                    </a14:hiddenLine>
                  </a:ext>
                </a:extLst>
              </p:spPr>
              <p:txBody>
                <a:bodyPr wrap="none" anchor="ctr"/>
                <a:lstStyle>
                  <a:lvl1pPr eaLnBrk="0" hangingPunct="0">
                    <a:defRPr sz="2400" b="1">
                      <a:solidFill>
                        <a:schemeClr val="tx1"/>
                      </a:solidFill>
                      <a:latin typeface="Arial" panose="020B0604020202020204" pitchFamily="34" charset="0"/>
                    </a:defRPr>
                  </a:lvl1pPr>
                  <a:lvl2pPr marL="742950" indent="-285750" eaLnBrk="0" hangingPunct="0">
                    <a:defRPr sz="2400" b="1">
                      <a:solidFill>
                        <a:schemeClr val="tx1"/>
                      </a:solidFill>
                      <a:latin typeface="Arial" panose="020B0604020202020204" pitchFamily="34" charset="0"/>
                    </a:defRPr>
                  </a:lvl2pPr>
                  <a:lvl3pPr marL="1143000" indent="-228600" eaLnBrk="0" hangingPunct="0">
                    <a:defRPr sz="2400" b="1">
                      <a:solidFill>
                        <a:schemeClr val="tx1"/>
                      </a:solidFill>
                      <a:latin typeface="Arial" panose="020B0604020202020204" pitchFamily="34" charset="0"/>
                    </a:defRPr>
                  </a:lvl3pPr>
                  <a:lvl4pPr marL="1600200" indent="-228600" eaLnBrk="0" hangingPunct="0">
                    <a:defRPr sz="2400" b="1">
                      <a:solidFill>
                        <a:schemeClr val="tx1"/>
                      </a:solidFill>
                      <a:latin typeface="Arial" panose="020B0604020202020204" pitchFamily="34" charset="0"/>
                    </a:defRPr>
                  </a:lvl4pPr>
                  <a:lvl5pPr marL="2057400" indent="-228600" eaLnBrk="0" hangingPunct="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altLang="ru-RU" sz="2400" b="1"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1047" name="Oval 17"/>
                <p:cNvSpPr>
                  <a:spLocks noChangeArrowheads="1"/>
                </p:cNvSpPr>
                <p:nvPr/>
              </p:nvSpPr>
              <p:spPr bwMode="auto">
                <a:xfrm>
                  <a:off x="1117" y="329"/>
                  <a:ext cx="47" cy="48"/>
                </a:xfrm>
                <a:prstGeom prst="ellipse">
                  <a:avLst/>
                </a:prstGeom>
                <a:gradFill rotWithShape="0">
                  <a:gsLst>
                    <a:gs pos="0">
                      <a:srgbClr val="FFFFCC"/>
                    </a:gs>
                    <a:gs pos="100000">
                      <a:srgbClr val="000000"/>
                    </a:gs>
                  </a:gsLst>
                  <a:path path="shape">
                    <a:fillToRect l="50000" t="50000" r="50000" b="50000"/>
                  </a:path>
                </a:gradFill>
                <a:ln>
                  <a:noFill/>
                </a:ln>
                <a:extLst>
                  <a:ext uri="{91240B29-F687-4F45-9708-019B960494DF}">
                    <a14:hiddenLine xmlns:a14="http://schemas.microsoft.com/office/drawing/2010/main" w="9525">
                      <a:solidFill>
                        <a:srgbClr val="000000"/>
                      </a:solidFill>
                      <a:round/>
                    </a14:hiddenLine>
                  </a:ext>
                </a:extLst>
              </p:spPr>
              <p:txBody>
                <a:bodyPr wrap="none" anchor="ctr"/>
                <a:lstStyle>
                  <a:lvl1pPr eaLnBrk="0" hangingPunct="0">
                    <a:defRPr sz="2400" b="1">
                      <a:solidFill>
                        <a:schemeClr val="tx1"/>
                      </a:solidFill>
                      <a:latin typeface="Arial" panose="020B0604020202020204" pitchFamily="34" charset="0"/>
                    </a:defRPr>
                  </a:lvl1pPr>
                  <a:lvl2pPr marL="742950" indent="-285750" eaLnBrk="0" hangingPunct="0">
                    <a:defRPr sz="2400" b="1">
                      <a:solidFill>
                        <a:schemeClr val="tx1"/>
                      </a:solidFill>
                      <a:latin typeface="Arial" panose="020B0604020202020204" pitchFamily="34" charset="0"/>
                    </a:defRPr>
                  </a:lvl2pPr>
                  <a:lvl3pPr marL="1143000" indent="-228600" eaLnBrk="0" hangingPunct="0">
                    <a:defRPr sz="2400" b="1">
                      <a:solidFill>
                        <a:schemeClr val="tx1"/>
                      </a:solidFill>
                      <a:latin typeface="Arial" panose="020B0604020202020204" pitchFamily="34" charset="0"/>
                    </a:defRPr>
                  </a:lvl3pPr>
                  <a:lvl4pPr marL="1600200" indent="-228600" eaLnBrk="0" hangingPunct="0">
                    <a:defRPr sz="2400" b="1">
                      <a:solidFill>
                        <a:schemeClr val="tx1"/>
                      </a:solidFill>
                      <a:latin typeface="Arial" panose="020B0604020202020204" pitchFamily="34" charset="0"/>
                    </a:defRPr>
                  </a:lvl4pPr>
                  <a:lvl5pPr marL="2057400" indent="-228600" eaLnBrk="0" hangingPunct="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altLang="ru-RU" sz="2400" b="1"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grpSp>
        </p:grpSp>
        <p:sp>
          <p:nvSpPr>
            <p:cNvPr id="1035" name="Rectangle 18"/>
            <p:cNvSpPr>
              <a:spLocks noChangeArrowheads="1"/>
            </p:cNvSpPr>
            <p:nvPr/>
          </p:nvSpPr>
          <p:spPr bwMode="white">
            <a:xfrm>
              <a:off x="426" y="1185"/>
              <a:ext cx="701" cy="3135"/>
            </a:xfrm>
            <a:prstGeom prst="rect">
              <a:avLst/>
            </a:prstGeom>
            <a:solidFill>
              <a:schemeClr val="bg1">
                <a:alpha val="5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b="1">
                  <a:solidFill>
                    <a:schemeClr val="tx1"/>
                  </a:solidFill>
                  <a:latin typeface="Arial" panose="020B0604020202020204" pitchFamily="34" charset="0"/>
                </a:defRPr>
              </a:lvl1pPr>
              <a:lvl2pPr marL="742950" indent="-285750" eaLnBrk="0" hangingPunct="0">
                <a:defRPr sz="2400" b="1">
                  <a:solidFill>
                    <a:schemeClr val="tx1"/>
                  </a:solidFill>
                  <a:latin typeface="Arial" panose="020B0604020202020204" pitchFamily="34" charset="0"/>
                </a:defRPr>
              </a:lvl2pPr>
              <a:lvl3pPr marL="1143000" indent="-228600" eaLnBrk="0" hangingPunct="0">
                <a:defRPr sz="2400" b="1">
                  <a:solidFill>
                    <a:schemeClr val="tx1"/>
                  </a:solidFill>
                  <a:latin typeface="Arial" panose="020B0604020202020204" pitchFamily="34" charset="0"/>
                </a:defRPr>
              </a:lvl3pPr>
              <a:lvl4pPr marL="1600200" indent="-228600" eaLnBrk="0" hangingPunct="0">
                <a:defRPr sz="2400" b="1">
                  <a:solidFill>
                    <a:schemeClr val="tx1"/>
                  </a:solidFill>
                  <a:latin typeface="Arial" panose="020B0604020202020204" pitchFamily="34" charset="0"/>
                </a:defRPr>
              </a:lvl4pPr>
              <a:lvl5pPr marL="2057400" indent="-228600" eaLnBrk="0" hangingPunct="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altLang="ru-RU" sz="2400" b="1"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grpSp>
      <p:sp>
        <p:nvSpPr>
          <p:cNvPr id="1027" name="Rectangle 19"/>
          <p:cNvSpPr>
            <a:spLocks noGrp="1"/>
          </p:cNvSpPr>
          <p:nvPr>
            <p:ph type="title"/>
          </p:nvPr>
        </p:nvSpPr>
        <p:spPr>
          <a:xfrm>
            <a:off x="1154113" y="457200"/>
            <a:ext cx="7772400" cy="1143000"/>
          </a:xfrm>
          <a:prstGeom prst="rect">
            <a:avLst/>
          </a:prstGeom>
          <a:noFill/>
          <a:ln w="9525">
            <a:noFill/>
          </a:ln>
        </p:spPr>
        <p:txBody>
          <a:bodyPr anchor="ctr" anchorCtr="0"/>
          <a:p>
            <a:pPr lvl="0"/>
            <a:r>
              <a:rPr lang="ru-RU" altLang="ru-RU" dirty="0"/>
              <a:t>Образец заголовка</a:t>
            </a:r>
            <a:endParaRPr lang="ru-RU" altLang="ru-RU" dirty="0"/>
          </a:p>
        </p:txBody>
      </p:sp>
      <p:sp>
        <p:nvSpPr>
          <p:cNvPr id="1028" name="Rectangle 20"/>
          <p:cNvSpPr>
            <a:spLocks noGrp="1"/>
          </p:cNvSpPr>
          <p:nvPr>
            <p:ph type="body" idx="1"/>
          </p:nvPr>
        </p:nvSpPr>
        <p:spPr>
          <a:xfrm>
            <a:off x="685800" y="1981200"/>
            <a:ext cx="7772400" cy="4114800"/>
          </a:xfrm>
          <a:prstGeom prst="rect">
            <a:avLst/>
          </a:prstGeom>
          <a:noFill/>
          <a:ln w="9525">
            <a:noFill/>
          </a:ln>
        </p:spPr>
        <p:txBody>
          <a:bodyPr/>
          <a:p>
            <a:pPr lvl="0"/>
            <a:r>
              <a:rPr lang="ru-RU" altLang="ru-RU" dirty="0"/>
              <a:t>Образец текста</a:t>
            </a:r>
            <a:endParaRPr lang="ru-RU" altLang="ru-RU" dirty="0"/>
          </a:p>
          <a:p>
            <a:pPr lvl="1"/>
            <a:r>
              <a:rPr lang="ru-RU" altLang="ru-RU" dirty="0"/>
              <a:t>Второй уровень</a:t>
            </a:r>
            <a:endParaRPr lang="ru-RU" altLang="ru-RU" dirty="0"/>
          </a:p>
          <a:p>
            <a:pPr lvl="2"/>
            <a:r>
              <a:rPr lang="ru-RU" altLang="ru-RU" dirty="0"/>
              <a:t>Третий уровень</a:t>
            </a:r>
            <a:endParaRPr lang="ru-RU" altLang="ru-RU" dirty="0"/>
          </a:p>
          <a:p>
            <a:pPr lvl="3"/>
            <a:r>
              <a:rPr lang="ru-RU" altLang="ru-RU" dirty="0"/>
              <a:t>Четвертый уровень</a:t>
            </a:r>
            <a:endParaRPr lang="ru-RU" altLang="ru-RU" dirty="0"/>
          </a:p>
          <a:p>
            <a:pPr lvl="4"/>
            <a:r>
              <a:rPr lang="ru-RU" altLang="ru-RU" dirty="0"/>
              <a:t>Пятый уровень</a:t>
            </a:r>
            <a:endParaRPr lang="ru-RU" altLang="ru-RU" dirty="0"/>
          </a:p>
        </p:txBody>
      </p:sp>
      <p:sp>
        <p:nvSpPr>
          <p:cNvPr id="63509" name="Rectangle 21"/>
          <p:cNvSpPr>
            <a:spLocks noGrp="1" noChangeArrowheads="1"/>
          </p:cNvSpPr>
          <p:nvPr>
            <p:ph type="dt" sz="half" idx="2"/>
          </p:nvPr>
        </p:nvSpPr>
        <p:spPr bwMode="auto">
          <a:xfrm>
            <a:off x="685800" y="6248400"/>
            <a:ext cx="1905000" cy="457200"/>
          </a:xfrm>
          <a:prstGeom prst="rect">
            <a:avLst/>
          </a:prstGeom>
          <a:noFill/>
          <a:ln w="9525">
            <a:noFill/>
            <a:miter lim="800000"/>
          </a:ln>
          <a:effectLst/>
        </p:spPr>
        <p:txBody>
          <a:bodyPr vert="horz" wrap="square" lIns="91440" tIns="45720" rIns="91440" bIns="45720" numCol="1" anchor="t" anchorCtr="0" compatLnSpc="1"/>
          <a:lstStyle>
            <a:lvl1pPr eaLnBrk="1" hangingPunct="1">
              <a:defRPr sz="1400" b="0">
                <a:latin typeface="Arial Narrow" panose="020B060602020203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932AE9AA-6F15-4F76-BB27-16EE856189B9}" type="datetimeFigureOut">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63510" name="Rectangle 22"/>
          <p:cNvSpPr>
            <a:spLocks noGrp="1" noChangeArrowheads="1"/>
          </p:cNvSpPr>
          <p:nvPr>
            <p:ph type="ftr" sz="quarter" idx="3"/>
          </p:nvPr>
        </p:nvSpPr>
        <p:spPr bwMode="auto">
          <a:xfrm>
            <a:off x="3124200" y="6248400"/>
            <a:ext cx="2895600" cy="457200"/>
          </a:xfrm>
          <a:prstGeom prst="rect">
            <a:avLst/>
          </a:prstGeom>
          <a:noFill/>
          <a:ln w="9525">
            <a:noFill/>
            <a:miter lim="800000"/>
          </a:ln>
          <a:effectLst/>
        </p:spPr>
        <p:txBody>
          <a:bodyPr vert="horz" wrap="square" lIns="91440" tIns="45720" rIns="91440" bIns="45720" numCol="1" anchor="t" anchorCtr="0" compatLnSpc="1"/>
          <a:lstStyle>
            <a:lvl1pPr algn="ctr" eaLnBrk="1" hangingPunct="1">
              <a:defRPr sz="1400" b="0">
                <a:latin typeface="Arial Narrow" panose="020B060602020203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
        <p:nvSpPr>
          <p:cNvPr id="63511" name="Rectangle 23"/>
          <p:cNvSpPr>
            <a:spLocks noGrp="1" noChangeArrowheads="1"/>
          </p:cNvSpPr>
          <p:nvPr>
            <p:ph type="sldNum" sz="quarter" idx="4"/>
          </p:nvPr>
        </p:nvSpPr>
        <p:spPr bwMode="auto">
          <a:xfrm>
            <a:off x="6553200" y="6248400"/>
            <a:ext cx="1905000" cy="45720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400" b="0" smtClean="0">
                <a:latin typeface="Arial Narrow" panose="020B060602020203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9A1AA271-8AD5-434A-8D48-12B94EAE8FB3}" type="slidenum">
              <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rPr>
            </a:fld>
            <a:endParaRPr kumimoji="0" lang="ru-RU" altLang="ru-RU" sz="1400" b="0" i="0" u="none" strike="noStrike" kern="1200" cap="none" spc="0" normalizeH="0" baseline="0" noProof="0">
              <a:ln>
                <a:noFill/>
              </a:ln>
              <a:solidFill>
                <a:schemeClr val="tx1"/>
              </a:solidFill>
              <a:effectLst/>
              <a:uLnTx/>
              <a:uFillTx/>
              <a:latin typeface="Arial Narrow" panose="020B0606020202030204" pitchFamily="34" charset="0"/>
              <a:ea typeface="+mn-ea"/>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1027"/>
                                        </p:tgtEl>
                                        <p:attrNameLst>
                                          <p:attrName>style.visibility</p:attrName>
                                        </p:attrNameLst>
                                      </p:cBhvr>
                                      <p:to>
                                        <p:strVal val="visible"/>
                                      </p:to>
                                    </p:set>
                                    <p:animEffect transition="in" filter="fade">
                                      <p:cBhvr>
                                        <p:cTn id="7" dur="1000">
                                          <p:stCondLst>
                                            <p:cond delay="0"/>
                                          </p:stCondLst>
                                        </p:cTn>
                                        <p:tgtEl>
                                          <p:spTgt spid="102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1028">
                                            <p:txEl>
                                              <p:pRg st="0" end="0"/>
                                            </p:txEl>
                                          </p:spTgt>
                                        </p:tgtEl>
                                        <p:attrNameLst>
                                          <p:attrName>style.visibility</p:attrName>
                                        </p:attrNameLst>
                                      </p:cBhvr>
                                      <p:to>
                                        <p:strVal val="visible"/>
                                      </p:to>
                                    </p:set>
                                    <p:animEffect transition="in" filter="fade">
                                      <p:cBhvr>
                                        <p:cTn id="12" dur="500">
                                          <p:stCondLst>
                                            <p:cond delay="0"/>
                                          </p:stCondLst>
                                        </p:cTn>
                                        <p:tgtEl>
                                          <p:spTgt spid="1028">
                                            <p:txEl>
                                              <p:pRg st="0" end="0"/>
                                            </p:txEl>
                                          </p:spTgt>
                                        </p:tgtEl>
                                      </p:cBhvr>
                                    </p:animEffect>
                                  </p:childTnLst>
                                </p:cTn>
                              </p:par>
                              <p:par>
                                <p:cTn id="13" presetID="10" presetClass="entr" presetSubtype="0" fill="hold" grpId="0" nodeType="withEffect">
                                  <p:stCondLst>
                                    <p:cond delay="0"/>
                                  </p:stCondLst>
                                  <p:iterate type="lt">
                                    <p:tmPct val="10000"/>
                                  </p:iterate>
                                  <p:childTnLst>
                                    <p:set>
                                      <p:cBhvr>
                                        <p:cTn id="14" dur="1" fill="hold">
                                          <p:stCondLst>
                                            <p:cond delay="0"/>
                                          </p:stCondLst>
                                        </p:cTn>
                                        <p:tgtEl>
                                          <p:spTgt spid="1028">
                                            <p:txEl>
                                              <p:pRg st="1" end="1"/>
                                            </p:txEl>
                                          </p:spTgt>
                                        </p:tgtEl>
                                        <p:attrNameLst>
                                          <p:attrName>style.visibility</p:attrName>
                                        </p:attrNameLst>
                                      </p:cBhvr>
                                      <p:to>
                                        <p:strVal val="visible"/>
                                      </p:to>
                                    </p:set>
                                    <p:animEffect transition="in" filter="fade">
                                      <p:cBhvr>
                                        <p:cTn id="15" dur="500">
                                          <p:stCondLst>
                                            <p:cond delay="0"/>
                                          </p:stCondLst>
                                        </p:cTn>
                                        <p:tgtEl>
                                          <p:spTgt spid="1028">
                                            <p:txEl>
                                              <p:pRg st="1" end="1"/>
                                            </p:txEl>
                                          </p:spTgt>
                                        </p:tgtEl>
                                      </p:cBhvr>
                                    </p:animEffect>
                                  </p:childTnLst>
                                </p:cTn>
                              </p:par>
                              <p:par>
                                <p:cTn id="16" presetID="10" presetClass="entr" presetSubtype="0" fill="hold" grpId="0" nodeType="withEffect">
                                  <p:stCondLst>
                                    <p:cond delay="0"/>
                                  </p:stCondLst>
                                  <p:iterate type="lt">
                                    <p:tmPct val="10000"/>
                                  </p:iterate>
                                  <p:childTnLst>
                                    <p:set>
                                      <p:cBhvr>
                                        <p:cTn id="17" dur="1" fill="hold">
                                          <p:stCondLst>
                                            <p:cond delay="0"/>
                                          </p:stCondLst>
                                        </p:cTn>
                                        <p:tgtEl>
                                          <p:spTgt spid="1028">
                                            <p:txEl>
                                              <p:pRg st="2" end="2"/>
                                            </p:txEl>
                                          </p:spTgt>
                                        </p:tgtEl>
                                        <p:attrNameLst>
                                          <p:attrName>style.visibility</p:attrName>
                                        </p:attrNameLst>
                                      </p:cBhvr>
                                      <p:to>
                                        <p:strVal val="visible"/>
                                      </p:to>
                                    </p:set>
                                    <p:animEffect transition="in" filter="fade">
                                      <p:cBhvr>
                                        <p:cTn id="18" dur="500">
                                          <p:stCondLst>
                                            <p:cond delay="0"/>
                                          </p:stCondLst>
                                        </p:cTn>
                                        <p:tgtEl>
                                          <p:spTgt spid="1028">
                                            <p:txEl>
                                              <p:pRg st="2" end="2"/>
                                            </p:txEl>
                                          </p:spTgt>
                                        </p:tgtEl>
                                      </p:cBhvr>
                                    </p:animEffect>
                                  </p:childTnLst>
                                </p:cTn>
                              </p:par>
                              <p:par>
                                <p:cTn id="19" presetID="10" presetClass="entr" presetSubtype="0" fill="hold" grpId="0" nodeType="withEffect">
                                  <p:stCondLst>
                                    <p:cond delay="0"/>
                                  </p:stCondLst>
                                  <p:iterate type="lt">
                                    <p:tmPct val="10000"/>
                                  </p:iterate>
                                  <p:childTnLst>
                                    <p:set>
                                      <p:cBhvr>
                                        <p:cTn id="20" dur="1" fill="hold">
                                          <p:stCondLst>
                                            <p:cond delay="0"/>
                                          </p:stCondLst>
                                        </p:cTn>
                                        <p:tgtEl>
                                          <p:spTgt spid="1028">
                                            <p:txEl>
                                              <p:pRg st="3" end="3"/>
                                            </p:txEl>
                                          </p:spTgt>
                                        </p:tgtEl>
                                        <p:attrNameLst>
                                          <p:attrName>style.visibility</p:attrName>
                                        </p:attrNameLst>
                                      </p:cBhvr>
                                      <p:to>
                                        <p:strVal val="visible"/>
                                      </p:to>
                                    </p:set>
                                    <p:animEffect transition="in" filter="fade">
                                      <p:cBhvr>
                                        <p:cTn id="21" dur="500">
                                          <p:stCondLst>
                                            <p:cond delay="0"/>
                                          </p:stCondLst>
                                        </p:cTn>
                                        <p:tgtEl>
                                          <p:spTgt spid="1028">
                                            <p:txEl>
                                              <p:pRg st="3" end="3"/>
                                            </p:txEl>
                                          </p:spTgt>
                                        </p:tgtEl>
                                      </p:cBhvr>
                                    </p:animEffect>
                                  </p:childTnLst>
                                </p:cTn>
                              </p:par>
                              <p:par>
                                <p:cTn id="22" presetID="10" presetClass="entr" presetSubtype="0" fill="hold" grpId="0" nodeType="withEffect">
                                  <p:stCondLst>
                                    <p:cond delay="0"/>
                                  </p:stCondLst>
                                  <p:iterate type="lt">
                                    <p:tmPct val="10000"/>
                                  </p:iterate>
                                  <p:childTnLst>
                                    <p:set>
                                      <p:cBhvr>
                                        <p:cTn id="23" dur="1" fill="hold">
                                          <p:stCondLst>
                                            <p:cond delay="0"/>
                                          </p:stCondLst>
                                        </p:cTn>
                                        <p:tgtEl>
                                          <p:spTgt spid="1028">
                                            <p:txEl>
                                              <p:pRg st="4" end="4"/>
                                            </p:txEl>
                                          </p:spTgt>
                                        </p:tgtEl>
                                        <p:attrNameLst>
                                          <p:attrName>style.visibility</p:attrName>
                                        </p:attrNameLst>
                                      </p:cBhvr>
                                      <p:to>
                                        <p:strVal val="visible"/>
                                      </p:to>
                                    </p:set>
                                    <p:animEffect transition="in" filter="fade">
                                      <p:cBhvr>
                                        <p:cTn id="24" dur="500">
                                          <p:stCondLst>
                                            <p:cond delay="0"/>
                                          </p:stCondLst>
                                        </p:cTn>
                                        <p:tgtEl>
                                          <p:spTgt spid="102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p:bldP spid="1028" grpId="0" build="p">
        <p:tmplLst>
          <p:tmpl lvl="1">
            <p:tnLst>
              <p:par>
                <p:cTn presetID="10" presetClass="entr" presetSubtype="0" fill="hold" nodeType="clickEffect">
                  <p:stCondLst>
                    <p:cond delay="0"/>
                  </p:stCondLst>
                  <p:iterate type="lt">
                    <p:tmPct val="10000"/>
                  </p:iterate>
                  <p:childTnLst>
                    <p:set>
                      <p:cBhvr>
                        <p:cTn dur="1" fill="hold">
                          <p:stCondLst>
                            <p:cond delay="0"/>
                          </p:stCondLst>
                        </p:cTn>
                        <p:tgtEl>
                          <p:spTgt spid="1028"/>
                        </p:tgtEl>
                        <p:attrNameLst>
                          <p:attrName>style.visibility</p:attrName>
                        </p:attrNameLst>
                      </p:cBhvr>
                      <p:to>
                        <p:strVal val="visible"/>
                      </p:to>
                    </p:set>
                    <p:animEffect transition="in" filter="fade">
                      <p:cBhvr>
                        <p:cTn dur="500">
                          <p:stCondLst>
                            <p:cond delay="0"/>
                          </p:stCondLst>
                        </p:cTn>
                        <p:tgtEl>
                          <p:spTgt spid="1028"/>
                        </p:tgtEl>
                      </p:cBhvr>
                    </p:animEffect>
                  </p:childTnLst>
                </p:cTn>
              </p:par>
            </p:tnLst>
          </p:tmpl>
          <p:tmpl lvl="2">
            <p:tnLst>
              <p:par>
                <p:cTn presetID="10" presetClass="entr" presetSubtype="0" fill="hold" nodeType="withEffect">
                  <p:stCondLst>
                    <p:cond delay="0"/>
                  </p:stCondLst>
                  <p:iterate type="lt">
                    <p:tmPct val="10000"/>
                  </p:iterate>
                  <p:childTnLst>
                    <p:set>
                      <p:cBhvr>
                        <p:cTn dur="1" fill="hold">
                          <p:stCondLst>
                            <p:cond delay="0"/>
                          </p:stCondLst>
                        </p:cTn>
                        <p:tgtEl>
                          <p:spTgt spid="1028"/>
                        </p:tgtEl>
                        <p:attrNameLst>
                          <p:attrName>style.visibility</p:attrName>
                        </p:attrNameLst>
                      </p:cBhvr>
                      <p:to>
                        <p:strVal val="visible"/>
                      </p:to>
                    </p:set>
                    <p:animEffect transition="in" filter="fade">
                      <p:cBhvr>
                        <p:cTn dur="500">
                          <p:stCondLst>
                            <p:cond delay="0"/>
                          </p:stCondLst>
                        </p:cTn>
                        <p:tgtEl>
                          <p:spTgt spid="1028"/>
                        </p:tgtEl>
                      </p:cBhvr>
                    </p:animEffect>
                  </p:childTnLst>
                </p:cTn>
              </p:par>
            </p:tnLst>
          </p:tmpl>
          <p:tmpl lvl="3">
            <p:tnLst>
              <p:par>
                <p:cTn presetID="10" presetClass="entr" presetSubtype="0" fill="hold" nodeType="withEffect">
                  <p:stCondLst>
                    <p:cond delay="0"/>
                  </p:stCondLst>
                  <p:iterate type="lt">
                    <p:tmPct val="10000"/>
                  </p:iterate>
                  <p:childTnLst>
                    <p:set>
                      <p:cBhvr>
                        <p:cTn dur="1" fill="hold">
                          <p:stCondLst>
                            <p:cond delay="0"/>
                          </p:stCondLst>
                        </p:cTn>
                        <p:tgtEl>
                          <p:spTgt spid="1028"/>
                        </p:tgtEl>
                        <p:attrNameLst>
                          <p:attrName>style.visibility</p:attrName>
                        </p:attrNameLst>
                      </p:cBhvr>
                      <p:to>
                        <p:strVal val="visible"/>
                      </p:to>
                    </p:set>
                    <p:animEffect transition="in" filter="fade">
                      <p:cBhvr>
                        <p:cTn dur="500">
                          <p:stCondLst>
                            <p:cond delay="0"/>
                          </p:stCondLst>
                        </p:cTn>
                        <p:tgtEl>
                          <p:spTgt spid="1028"/>
                        </p:tgtEl>
                      </p:cBhvr>
                    </p:animEffect>
                  </p:childTnLst>
                </p:cTn>
              </p:par>
            </p:tnLst>
          </p:tmpl>
          <p:tmpl lvl="4">
            <p:tnLst>
              <p:par>
                <p:cTn presetID="10" presetClass="entr" presetSubtype="0" fill="hold" nodeType="withEffect">
                  <p:stCondLst>
                    <p:cond delay="0"/>
                  </p:stCondLst>
                  <p:iterate type="lt">
                    <p:tmPct val="10000"/>
                  </p:iterate>
                  <p:childTnLst>
                    <p:set>
                      <p:cBhvr>
                        <p:cTn dur="1" fill="hold">
                          <p:stCondLst>
                            <p:cond delay="0"/>
                          </p:stCondLst>
                        </p:cTn>
                        <p:tgtEl>
                          <p:spTgt spid="1028"/>
                        </p:tgtEl>
                        <p:attrNameLst>
                          <p:attrName>style.visibility</p:attrName>
                        </p:attrNameLst>
                      </p:cBhvr>
                      <p:to>
                        <p:strVal val="visible"/>
                      </p:to>
                    </p:set>
                    <p:animEffect transition="in" filter="fade">
                      <p:cBhvr>
                        <p:cTn dur="500">
                          <p:stCondLst>
                            <p:cond delay="0"/>
                          </p:stCondLst>
                        </p:cTn>
                        <p:tgtEl>
                          <p:spTgt spid="1028"/>
                        </p:tgtEl>
                      </p:cBhvr>
                    </p:animEffect>
                  </p:childTnLst>
                </p:cTn>
              </p:par>
            </p:tnLst>
          </p:tmpl>
          <p:tmpl lvl="5">
            <p:tnLst>
              <p:par>
                <p:cTn presetID="10" presetClass="entr" presetSubtype="0" fill="hold" nodeType="withEffect">
                  <p:stCondLst>
                    <p:cond delay="0"/>
                  </p:stCondLst>
                  <p:iterate type="lt">
                    <p:tmPct val="10000"/>
                  </p:iterate>
                  <p:childTnLst>
                    <p:set>
                      <p:cBhvr>
                        <p:cTn dur="1" fill="hold">
                          <p:stCondLst>
                            <p:cond delay="0"/>
                          </p:stCondLst>
                        </p:cTn>
                        <p:tgtEl>
                          <p:spTgt spid="1028"/>
                        </p:tgtEl>
                        <p:attrNameLst>
                          <p:attrName>style.visibility</p:attrName>
                        </p:attrNameLst>
                      </p:cBhvr>
                      <p:to>
                        <p:strVal val="visible"/>
                      </p:to>
                    </p:set>
                    <p:animEffect transition="in" filter="fade">
                      <p:cBhvr>
                        <p:cTn dur="500">
                          <p:stCondLst>
                            <p:cond delay="0"/>
                          </p:stCondLst>
                        </p:cTn>
                        <p:tgtEl>
                          <p:spTgt spid="1028"/>
                        </p:tgtEl>
                      </p:cBhvr>
                    </p:animEffect>
                  </p:childTnLst>
                </p:cTn>
              </p:par>
            </p:tnLst>
          </p:tmpl>
        </p:tmplLst>
      </p:bldP>
    </p:bldLst>
  </p:timing>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Narrow" panose="020B0606020202030204" pitchFamily="34" charset="0"/>
        </a:defRPr>
      </a:lvl2pPr>
      <a:lvl3pPr algn="ctr" rtl="0" eaLnBrk="0" fontAlgn="base" hangingPunct="0">
        <a:spcBef>
          <a:spcPct val="0"/>
        </a:spcBef>
        <a:spcAft>
          <a:spcPct val="0"/>
        </a:spcAft>
        <a:defRPr sz="4400">
          <a:solidFill>
            <a:schemeClr val="tx2"/>
          </a:solidFill>
          <a:latin typeface="Arial Narrow" panose="020B0606020202030204" pitchFamily="34" charset="0"/>
        </a:defRPr>
      </a:lvl3pPr>
      <a:lvl4pPr algn="ctr" rtl="0" eaLnBrk="0" fontAlgn="base" hangingPunct="0">
        <a:spcBef>
          <a:spcPct val="0"/>
        </a:spcBef>
        <a:spcAft>
          <a:spcPct val="0"/>
        </a:spcAft>
        <a:defRPr sz="4400">
          <a:solidFill>
            <a:schemeClr val="tx2"/>
          </a:solidFill>
          <a:latin typeface="Arial Narrow" panose="020B0606020202030204" pitchFamily="34" charset="0"/>
        </a:defRPr>
      </a:lvl4pPr>
      <a:lvl5pPr algn="ctr" rtl="0" eaLnBrk="0" fontAlgn="base" hangingPunct="0">
        <a:spcBef>
          <a:spcPct val="0"/>
        </a:spcBef>
        <a:spcAft>
          <a:spcPct val="0"/>
        </a:spcAft>
        <a:defRPr sz="4400">
          <a:solidFill>
            <a:schemeClr val="tx2"/>
          </a:solidFill>
          <a:latin typeface="Arial Narrow" panose="020B0606020202030204" pitchFamily="34" charset="0"/>
        </a:defRPr>
      </a:lvl5pPr>
      <a:lvl6pPr marL="457200" algn="ctr" rtl="0" fontAlgn="base">
        <a:spcBef>
          <a:spcPct val="0"/>
        </a:spcBef>
        <a:spcAft>
          <a:spcPct val="0"/>
        </a:spcAft>
        <a:defRPr sz="4400">
          <a:solidFill>
            <a:schemeClr val="tx2"/>
          </a:solidFill>
          <a:latin typeface="Arial Narrow" panose="020B0606020202030204" pitchFamily="34" charset="0"/>
        </a:defRPr>
      </a:lvl6pPr>
      <a:lvl7pPr marL="914400" algn="ctr" rtl="0" fontAlgn="base">
        <a:spcBef>
          <a:spcPct val="0"/>
        </a:spcBef>
        <a:spcAft>
          <a:spcPct val="0"/>
        </a:spcAft>
        <a:defRPr sz="4400">
          <a:solidFill>
            <a:schemeClr val="tx2"/>
          </a:solidFill>
          <a:latin typeface="Arial Narrow" panose="020B0606020202030204" pitchFamily="34" charset="0"/>
        </a:defRPr>
      </a:lvl7pPr>
      <a:lvl8pPr marL="1371600" algn="ctr" rtl="0" fontAlgn="base">
        <a:spcBef>
          <a:spcPct val="0"/>
        </a:spcBef>
        <a:spcAft>
          <a:spcPct val="0"/>
        </a:spcAft>
        <a:defRPr sz="4400">
          <a:solidFill>
            <a:schemeClr val="tx2"/>
          </a:solidFill>
          <a:latin typeface="Arial Narrow" panose="020B0606020202030204" pitchFamily="34" charset="0"/>
        </a:defRPr>
      </a:lvl8pPr>
      <a:lvl9pPr marL="1828800" algn="ctr" rtl="0" fontAlgn="base">
        <a:spcBef>
          <a:spcPct val="0"/>
        </a:spcBef>
        <a:spcAft>
          <a:spcPct val="0"/>
        </a:spcAft>
        <a:defRPr sz="4400">
          <a:solidFill>
            <a:schemeClr val="tx2"/>
          </a:solidFill>
          <a:latin typeface="Arial Narrow" panose="020B0606020202030204" pitchFamily="34" charset="0"/>
        </a:defRPr>
      </a:lvl9pPr>
    </p:titleStyle>
    <p:bodyStyle>
      <a:lvl1pPr marL="342900" indent="-342900" algn="l" rtl="0" eaLnBrk="0" fontAlgn="base" hangingPunct="0">
        <a:spcBef>
          <a:spcPct val="20000"/>
        </a:spcBef>
        <a:spcAft>
          <a:spcPct val="0"/>
        </a:spcAft>
        <a:buBlip>
          <a:blip r:embed="rId16"/>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4.xml"/><Relationship Id="rId2" Type="http://schemas.openxmlformats.org/officeDocument/2006/relationships/image" Target="../media/image2.png"/><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6.png"/><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7.jpeg"/><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7" Type="http://schemas.openxmlformats.org/officeDocument/2006/relationships/slideLayout" Target="../slideLayouts/slideLayout1.xml"/><Relationship Id="rId6" Type="http://schemas.openxmlformats.org/officeDocument/2006/relationships/image" Target="../media/image8.png"/><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098" name="Picture 7" descr="C:\Users\Stella.Ibraeva\Desktop\1_6310.jpg"/>
          <p:cNvPicPr>
            <a:picLocks noChangeAspect="1"/>
          </p:cNvPicPr>
          <p:nvPr/>
        </p:nvPicPr>
        <p:blipFill>
          <a:blip r:embed="rId1"/>
          <a:stretch>
            <a:fillRect/>
          </a:stretch>
        </p:blipFill>
        <p:spPr>
          <a:xfrm>
            <a:off x="2124075" y="4221163"/>
            <a:ext cx="4381500" cy="2087562"/>
          </a:xfrm>
          <a:prstGeom prst="rect">
            <a:avLst/>
          </a:prstGeom>
          <a:noFill/>
          <a:ln w="9525">
            <a:noFill/>
          </a:ln>
        </p:spPr>
      </p:pic>
      <p:sp>
        <p:nvSpPr>
          <p:cNvPr id="4099" name="Rectangle 6"/>
          <p:cNvSpPr/>
          <p:nvPr/>
        </p:nvSpPr>
        <p:spPr>
          <a:xfrm>
            <a:off x="827088" y="1989138"/>
            <a:ext cx="7416800" cy="830262"/>
          </a:xfrm>
          <a:prstGeom prst="rect">
            <a:avLst/>
          </a:prstGeom>
          <a:noFill/>
          <a:ln w="9525">
            <a:noFill/>
          </a:ln>
        </p:spPr>
        <p:txBody>
          <a:bodyPr>
            <a:spAutoFit/>
          </a:bodyPr>
          <a:lstStyle>
            <a:lvl1pPr marL="342900" indent="-342900" algn="l" rtl="0" eaLnBrk="0" fontAlgn="base" hangingPunct="0">
              <a:spcBef>
                <a:spcPct val="20000"/>
              </a:spcBef>
              <a:spcAft>
                <a:spcPct val="0"/>
              </a:spcAft>
              <a:buBlip>
                <a:blip r:embed="rId2"/>
              </a:buBlip>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eaLnBrk="1" hangingPunct="1">
              <a:spcBef>
                <a:spcPct val="0"/>
              </a:spcBef>
              <a:buNone/>
            </a:pPr>
            <a:r>
              <a:rPr lang="ru-RU" altLang="ru-RU" sz="4800" b="1" dirty="0">
                <a:solidFill>
                  <a:srgbClr val="002060"/>
                </a:solidFill>
                <a:latin typeface="Times New Roman" panose="02020603050405020304" pitchFamily="18" charset="0"/>
                <a:cs typeface="Times New Roman" panose="02020603050405020304" pitchFamily="18" charset="0"/>
              </a:rPr>
              <a:t>Қамқоршылық кеңес</a:t>
            </a:r>
            <a:endParaRPr lang="ru-RU" altLang="ru-RU" sz="4800" b="1" dirty="0">
              <a:solidFill>
                <a:srgbClr val="002060"/>
              </a:solidFill>
              <a:latin typeface="Times New Roman" panose="02020603050405020304" pitchFamily="18" charset="0"/>
              <a:ea typeface="Times New Roman" panose="02020603050405020304" pitchFamily="18" charset="0"/>
            </a:endParaRP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Прямоугольник 3"/>
          <p:cNvSpPr/>
          <p:nvPr/>
        </p:nvSpPr>
        <p:spPr>
          <a:xfrm>
            <a:off x="323850" y="1846263"/>
            <a:ext cx="8496300" cy="1754187"/>
          </a:xfrm>
          <a:prstGeom prst="rect">
            <a:avLst/>
          </a:prstGeom>
          <a:solidFill>
            <a:schemeClr val="bg1"/>
          </a:solidFill>
          <a:ln w="28575" cap="flat" cmpd="sng">
            <a:solidFill>
              <a:schemeClr val="accent1"/>
            </a:solidFill>
            <a:prstDash val="dashDot"/>
            <a:miter/>
            <a:headEnd type="none" w="med" len="med"/>
            <a:tailEnd type="none" w="med" len="med"/>
          </a:ln>
        </p:spPr>
        <p:txBody>
          <a:bodyPr>
            <a:spAutoFit/>
          </a:bodyPr>
          <a:lstStyle>
            <a:lvl1pPr marL="342900" indent="-342900" algn="l" rtl="0" eaLnBrk="0" fontAlgn="base" hangingPunct="0">
              <a:spcBef>
                <a:spcPct val="20000"/>
              </a:spcBef>
              <a:spcAft>
                <a:spcPct val="0"/>
              </a:spcAft>
              <a:buBlip>
                <a:blip r:embed="rId1"/>
              </a:buBlip>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lang="ru-RU" altLang="ru-RU" sz="1700" dirty="0">
                <a:latin typeface="Century Gothic" panose="020B0502020202020204" pitchFamily="34" charset="0"/>
              </a:rPr>
              <a:t> </a:t>
            </a:r>
            <a:r>
              <a:rPr lang="en-US" altLang="ru-RU" sz="1700" dirty="0">
                <a:latin typeface="Century Gothic" panose="020B0502020202020204" pitchFamily="34" charset="0"/>
              </a:rPr>
              <a:t>   </a:t>
            </a:r>
            <a:r>
              <a:rPr lang="en-US" altLang="ru-RU" sz="1800" b="1" dirty="0">
                <a:solidFill>
                  <a:srgbClr val="0070C0"/>
                </a:solidFill>
                <a:latin typeface="Times New Roman" panose="02020603050405020304" pitchFamily="18" charset="0"/>
                <a:cs typeface="Times New Roman" panose="02020603050405020304" pitchFamily="18" charset="0"/>
              </a:rPr>
              <a:t> </a:t>
            </a:r>
            <a:r>
              <a:rPr sz="1800" dirty="0">
                <a:latin typeface="Times New Roman" panose="02020603050405020304" pitchFamily="18" charset="0"/>
                <a:cs typeface="Times New Roman" panose="02020603050405020304" pitchFamily="18" charset="0"/>
              </a:rPr>
              <a:t>"Білім туралы" ҚР заңының 44-бабының 9-тармағы "Білім беру ұйымдарында алқалы басқару органдары. Білім беру ұйымын алқалы басқару нысандарымен білім беру ұйымының Кеңесі (Ғылыми кеңесі) болуы мүмкін, Қамқоршылық кеңес, педагогикалық, әдістемелік кеңестер және жұмысын ұйымдастырудың үлгілік қағидалары, оларды сайлау тәртібін қоса алғанда, білім беру саласындағы уәкілетті орган бекітеді"</a:t>
            </a:r>
            <a:endParaRPr lang="ru-RU" altLang="ru-RU" sz="1800" dirty="0">
              <a:latin typeface="Century Gothic" panose="020B0502020202020204" pitchFamily="34" charset="0"/>
            </a:endParaRPr>
          </a:p>
        </p:txBody>
      </p:sp>
      <p:sp>
        <p:nvSpPr>
          <p:cNvPr id="5" name="Прямоугольник 4"/>
          <p:cNvSpPr/>
          <p:nvPr/>
        </p:nvSpPr>
        <p:spPr>
          <a:xfrm>
            <a:off x="3046413" y="4292600"/>
            <a:ext cx="5761038" cy="1631950"/>
          </a:xfrm>
          <a:prstGeom prst="rect">
            <a:avLst/>
          </a:prstGeom>
          <a:solidFill>
            <a:schemeClr val="accent2">
              <a:lumMod val="20000"/>
              <a:lumOff val="80000"/>
            </a:schemeClr>
          </a:solidFill>
          <a:ln>
            <a:solidFill>
              <a:schemeClr val="accent1"/>
            </a:solidFill>
          </a:ln>
        </p:spPr>
        <p:txBody>
          <a:bodyPr>
            <a:spAutoFit/>
          </a:bodyPr>
          <a:p>
            <a:pPr algn="ctr">
              <a:buNone/>
            </a:pPr>
            <a:r>
              <a:rPr sz="2000" b="0" dirty="0">
                <a:latin typeface="Times New Roman" panose="02020603050405020304" pitchFamily="18" charset="0"/>
                <a:cs typeface="Times New Roman" panose="02020603050405020304" pitchFamily="18" charset="0"/>
              </a:rPr>
              <a:t> ҚР Білім және ғылым министрінің бұйрығы 2017 жылғы 27 шілдедегі № 355 "Қамқоршылық кеңестің жұмысын ұйымдастырудың үлгілік қағидаларын және оны білім беру ұйымдарында сайлау тәртібін бекіту туралы"</a:t>
            </a:r>
            <a:endParaRPr sz="2000" b="0" dirty="0">
              <a:latin typeface="Times New Roman" panose="02020603050405020304" pitchFamily="18" charset="0"/>
              <a:ea typeface="Times New Roman" panose="02020603050405020304" pitchFamily="18" charset="0"/>
            </a:endParaRPr>
          </a:p>
        </p:txBody>
      </p:sp>
      <p:sp>
        <p:nvSpPr>
          <p:cNvPr id="6" name="Заголовок 1"/>
          <p:cNvSpPr>
            <a:spLocks noGrp="1"/>
          </p:cNvSpPr>
          <p:nvPr>
            <p:ph type="title"/>
          </p:nvPr>
        </p:nvSpPr>
        <p:spPr>
          <a:xfrm>
            <a:off x="1079500" y="765175"/>
            <a:ext cx="8064500" cy="863600"/>
          </a:xfrm>
        </p:spPr>
        <p:txBody>
          <a:bodyPr vert="horz" wrap="square" lIns="91440" tIns="45720" rIns="91440" bIns="45720" numCol="1" anchor="t" anchorCtr="0" compatLnSpc="1"/>
          <a:p>
            <a:pPr algn="ctr">
              <a:buNone/>
            </a:pPr>
            <a:r>
              <a:rPr sz="2400" dirty="0">
                <a:solidFill>
                  <a:schemeClr val="bg1"/>
                </a:solidFill>
                <a:latin typeface="Times New Roman" panose="02020603050405020304" pitchFamily="18" charset="0"/>
                <a:ea typeface="+mj-ea"/>
                <a:cs typeface="Times New Roman" panose="02020603050405020304" pitchFamily="18" charset="0"/>
              </a:rPr>
              <a:t>НОРМАТИВТІК ҚҰҚЫҚТЫҚ АКТІЛЕР</a:t>
            </a:r>
            <a:endParaRPr lang="ru-RU" altLang="ru-RU" sz="3200" dirty="0">
              <a:solidFill>
                <a:schemeClr val="bg1"/>
              </a:solidFill>
              <a:latin typeface="Century Gothic" panose="020B0502020202020204" pitchFamily="34" charset="0"/>
              <a:ea typeface="+mj-ea"/>
              <a:cs typeface="+mj-cs"/>
            </a:endParaRPr>
          </a:p>
        </p:txBody>
      </p:sp>
      <p:pic>
        <p:nvPicPr>
          <p:cNvPr id="7173" name="Picture 2" descr="C:\Users\Stella.Ibraeva\Desktop\pravo11-250x212.jpg"/>
          <p:cNvPicPr>
            <a:picLocks noChangeAspect="1"/>
          </p:cNvPicPr>
          <p:nvPr/>
        </p:nvPicPr>
        <p:blipFill>
          <a:blip r:embed="rId2"/>
          <a:stretch>
            <a:fillRect/>
          </a:stretch>
        </p:blipFill>
        <p:spPr>
          <a:xfrm>
            <a:off x="323850" y="4521200"/>
            <a:ext cx="2381250" cy="2019300"/>
          </a:xfrm>
          <a:prstGeom prst="rect">
            <a:avLst/>
          </a:prstGeom>
          <a:noFill/>
          <a:ln w="9525">
            <a:noFill/>
          </a:ln>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Заголовок 1"/>
          <p:cNvSpPr>
            <a:spLocks noGrp="1"/>
          </p:cNvSpPr>
          <p:nvPr>
            <p:ph type="title"/>
          </p:nvPr>
        </p:nvSpPr>
        <p:spPr>
          <a:xfrm>
            <a:off x="1042988" y="836613"/>
            <a:ext cx="7715250" cy="647700"/>
          </a:xfrm>
          <a:ln/>
        </p:spPr>
        <p:txBody>
          <a:bodyPr vert="horz" wrap="square" lIns="91440" tIns="45720" rIns="91440" bIns="45720" anchor="ctr" anchorCtr="0"/>
          <a:p>
            <a:r>
              <a:rPr sz="3600" b="1" dirty="0">
                <a:solidFill>
                  <a:schemeClr val="bg1"/>
                </a:solidFill>
                <a:latin typeface="Times New Roman" panose="02020603050405020304" pitchFamily="18" charset="0"/>
                <a:cs typeface="Times New Roman" panose="02020603050405020304" pitchFamily="18" charset="0"/>
              </a:rPr>
              <a:t>Қамқоршылық кеңестің  мақсаты</a:t>
            </a:r>
            <a:endParaRPr lang="ru-RU" altLang="ru-RU" sz="3600" b="1" dirty="0">
              <a:solidFill>
                <a:schemeClr val="bg1"/>
              </a:solidFill>
              <a:latin typeface="Century Gothic" panose="020B0502020202020204" pitchFamily="34" charset="0"/>
              <a:ea typeface="Trebuchet MS" panose="020B0603020202020204" pitchFamily="34" charset="0"/>
            </a:endParaRPr>
          </a:p>
        </p:txBody>
      </p:sp>
      <p:sp>
        <p:nvSpPr>
          <p:cNvPr id="6147" name="Объект 2"/>
          <p:cNvSpPr>
            <a:spLocks noGrp="1"/>
          </p:cNvSpPr>
          <p:nvPr>
            <p:ph idx="1"/>
          </p:nvPr>
        </p:nvSpPr>
        <p:spPr>
          <a:xfrm>
            <a:off x="309563" y="1844675"/>
            <a:ext cx="8448675" cy="2376488"/>
          </a:xfrm>
          <a:solidFill>
            <a:schemeClr val="bg1">
              <a:alpha val="100000"/>
            </a:schemeClr>
          </a:solidFill>
          <a:ln>
            <a:solidFill>
              <a:schemeClr val="accent1">
                <a:alpha val="100000"/>
              </a:schemeClr>
            </a:solidFill>
            <a:miter lim="800000"/>
          </a:ln>
        </p:spPr>
        <p:txBody>
          <a:bodyPr vert="horz" wrap="square" lIns="91440" tIns="45720" rIns="91440" bIns="45720" anchor="t" anchorCtr="0"/>
          <a:p>
            <a:pPr marL="0" indent="0">
              <a:buNone/>
            </a:pPr>
            <a:r>
              <a:rPr sz="1800" b="1" dirty="0">
                <a:solidFill>
                  <a:srgbClr val="FF0000"/>
                </a:solidFill>
                <a:latin typeface="Times New Roman" panose="02020603050405020304" pitchFamily="18" charset="0"/>
                <a:cs typeface="Times New Roman" panose="02020603050405020304" pitchFamily="18" charset="0"/>
              </a:rPr>
              <a:t>Қамқоршылық кеңес </a:t>
            </a:r>
            <a:r>
              <a:rPr sz="1800" dirty="0">
                <a:latin typeface="Times New Roman" panose="02020603050405020304" pitchFamily="18" charset="0"/>
                <a:cs typeface="Times New Roman" panose="02020603050405020304" pitchFamily="18" charset="0"/>
              </a:rPr>
              <a:t>Қазақстан Республикасының Ұлттық қауіпсіздік органдарына, Қазақстан Республикасы Ішкі істер министрлігіне, Қазақстан Республикасы прокуратурасының, Қазақстан Республикасы Қорғаныс министрлігінің және Қазақстан Республикасы Денсаулық сақтау министрлігінің органдарына ведомстволық бағынысты әскери, арнаулы, медициналық және фармацевтикалық оқу орындарын, мемлекеттік емес білім беру ұйымдарын, сондай-ақ мемлекеттік коммерциялық емес білім беру ұйымдарын қоспағанда, білім беру ұйымдарында құрылады акционерлік қоғам.</a:t>
            </a:r>
            <a:br>
              <a:rPr sz="1800" dirty="0">
                <a:latin typeface="Times New Roman" panose="02020603050405020304" pitchFamily="18" charset="0"/>
                <a:cs typeface="Times New Roman" panose="02020603050405020304" pitchFamily="18" charset="0"/>
              </a:rPr>
            </a:br>
            <a:endParaRPr lang="ru-RU" altLang="ru-RU" sz="1800" dirty="0">
              <a:latin typeface="Century Gothic" panose="020B0502020202020204" pitchFamily="34" charset="0"/>
            </a:endParaRPr>
          </a:p>
        </p:txBody>
      </p:sp>
      <p:pic>
        <p:nvPicPr>
          <p:cNvPr id="6148" name="Picture 2" descr="C:\Users\Stella.Ibraeva\Desktop\images.jpg"/>
          <p:cNvPicPr>
            <a:picLocks noChangeAspect="1"/>
          </p:cNvPicPr>
          <p:nvPr/>
        </p:nvPicPr>
        <p:blipFill>
          <a:blip r:embed="rId1"/>
          <a:stretch>
            <a:fillRect/>
          </a:stretch>
        </p:blipFill>
        <p:spPr>
          <a:xfrm>
            <a:off x="250825" y="4797425"/>
            <a:ext cx="1917700" cy="1917700"/>
          </a:xfrm>
          <a:prstGeom prst="rect">
            <a:avLst/>
          </a:prstGeom>
          <a:noFill/>
          <a:ln w="9525">
            <a:noFill/>
          </a:ln>
        </p:spPr>
      </p:pic>
      <p:sp>
        <p:nvSpPr>
          <p:cNvPr id="6149" name="Прямоугольник 2"/>
          <p:cNvSpPr/>
          <p:nvPr/>
        </p:nvSpPr>
        <p:spPr>
          <a:xfrm>
            <a:off x="2427288" y="4706938"/>
            <a:ext cx="6724650" cy="1476375"/>
          </a:xfrm>
          <a:prstGeom prst="rect">
            <a:avLst/>
          </a:prstGeom>
          <a:noFill/>
          <a:ln w="9525">
            <a:noFill/>
          </a:ln>
        </p:spPr>
        <p:txBody>
          <a:bodyPr>
            <a:spAutoFit/>
          </a:bodyPr>
          <a:p>
            <a:r>
              <a:rPr sz="1800" b="0" dirty="0">
                <a:latin typeface="Times New Roman" panose="02020603050405020304" pitchFamily="18" charset="0"/>
                <a:cs typeface="Times New Roman" panose="02020603050405020304" pitchFamily="18" charset="0"/>
              </a:rPr>
              <a:t>Қамқоршылық кеңес білім беру ұйымының әкімшілігімен, ата-аналар комитетімен, жергілікті атқарушы органдармен, мүдделі мемлекеттік органдармен және өзге де жеке және/немесе заңды тұлғалармен өзара іс-қимыл жасайды.</a:t>
            </a:r>
            <a:br>
              <a:rPr sz="1800" b="0" dirty="0">
                <a:latin typeface="Times New Roman" panose="02020603050405020304" pitchFamily="18" charset="0"/>
                <a:cs typeface="Times New Roman" panose="02020603050405020304" pitchFamily="18" charset="0"/>
              </a:rPr>
            </a:br>
            <a:endParaRPr sz="1800" b="0" dirty="0">
              <a:latin typeface="Arial" panose="020B0604020202020204" pitchFamily="34" charset="0"/>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Прямоугольник 3"/>
          <p:cNvSpPr/>
          <p:nvPr/>
        </p:nvSpPr>
        <p:spPr>
          <a:xfrm>
            <a:off x="277813" y="1841500"/>
            <a:ext cx="5532438" cy="3046413"/>
          </a:xfrm>
          <a:prstGeom prst="rect">
            <a:avLst/>
          </a:prstGeom>
          <a:solidFill>
            <a:schemeClr val="accent2">
              <a:lumMod val="20000"/>
              <a:lumOff val="80000"/>
            </a:schemeClr>
          </a:solidFill>
          <a:ln>
            <a:solidFill>
              <a:schemeClr val="accent1"/>
            </a:solidFill>
          </a:ln>
        </p:spPr>
        <p:txBody>
          <a:bodyPr>
            <a:spAutoFit/>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ru-RU" sz="2400" b="0"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Қамқоршылар</a:t>
            </a:r>
            <a:r>
              <a:rPr kumimoji="0" lang="ru-RU" sz="24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r>
              <a:rPr kumimoji="0" lang="ru-RU" sz="2400" b="0"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Кеңесі</a:t>
            </a:r>
            <a:r>
              <a:rPr kumimoji="0" lang="ru-RU" sz="24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r>
              <a:rPr kumimoji="0" lang="ru-RU" sz="2400" b="0"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өзара</a:t>
            </a:r>
            <a:r>
              <a:rPr kumimoji="0" lang="ru-RU" sz="24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r>
              <a:rPr kumimoji="0" lang="ru-RU" sz="2400" b="0"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әрекеттеседі</a:t>
            </a:r>
            <a:r>
              <a:rPr kumimoji="0" lang="ru-RU" sz="24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endParaRPr kumimoji="0" lang="ru-RU" sz="24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defRPr/>
            </a:pPr>
            <a:endParaRPr kumimoji="0" lang="ru-RU" sz="24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endParaRPr>
          </a:p>
          <a:p>
            <a:pPr marL="342900" marR="0" lvl="0" indent="-342900" algn="ctr" defTabSz="914400" rtl="0" eaLnBrk="0" fontAlgn="base" latinLnBrk="0" hangingPunct="0">
              <a:lnSpc>
                <a:spcPct val="100000"/>
              </a:lnSpc>
              <a:spcBef>
                <a:spcPct val="0"/>
              </a:spcBef>
              <a:spcAft>
                <a:spcPct val="0"/>
              </a:spcAft>
              <a:buClrTx/>
              <a:buSzTx/>
              <a:buFontTx/>
              <a:buChar char="-"/>
              <a:defRPr/>
            </a:pPr>
            <a:r>
              <a:rPr kumimoji="0" lang="ru-RU" sz="2400" b="0" i="0" u="none" strike="noStrike" kern="1200" cap="none" spc="0" normalizeH="0" baseline="0" noProof="0" dirty="0" err="1" smtClean="0">
                <a:ln>
                  <a:noFill/>
                </a:ln>
                <a:solidFill>
                  <a:schemeClr val="tx1"/>
                </a:solidFill>
                <a:effectLst/>
                <a:uLnTx/>
                <a:uFillTx/>
                <a:latin typeface="Arial" panose="020B0604020202020204" pitchFamily="34" charset="0"/>
                <a:ea typeface="+mn-ea"/>
                <a:cs typeface="+mn-cs"/>
              </a:rPr>
              <a:t>білім</a:t>
            </a:r>
            <a:r>
              <a:rPr kumimoji="0" lang="ru-RU" sz="24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 </a:t>
            </a:r>
            <a:r>
              <a:rPr kumimoji="0" lang="ru-RU" sz="24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беру </a:t>
            </a:r>
            <a:r>
              <a:rPr kumimoji="0" lang="ru-RU" sz="2400" b="0"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ұйымының</a:t>
            </a:r>
            <a:r>
              <a:rPr kumimoji="0" lang="ru-RU" sz="24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r>
              <a:rPr kumimoji="0" lang="ru-RU" sz="2400" b="0" i="0" u="none" strike="noStrike" kern="1200" cap="none" spc="0" normalizeH="0" baseline="0" noProof="0" dirty="0" err="1" smtClean="0">
                <a:ln>
                  <a:noFill/>
                </a:ln>
                <a:solidFill>
                  <a:schemeClr val="tx1"/>
                </a:solidFill>
                <a:effectLst/>
                <a:uLnTx/>
                <a:uFillTx/>
                <a:latin typeface="Arial" panose="020B0604020202020204" pitchFamily="34" charset="0"/>
                <a:ea typeface="+mn-ea"/>
                <a:cs typeface="+mn-cs"/>
              </a:rPr>
              <a:t>әкімшілігі</a:t>
            </a:r>
            <a:r>
              <a:rPr kumimoji="0" lang="ru-RU" sz="24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a:t>
            </a:r>
            <a:endParaRPr kumimoji="0" lang="ru-RU" sz="2400" b="0"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a:p>
            <a:pPr marL="342900" marR="0" lvl="0" indent="-342900" algn="ctr" defTabSz="914400" rtl="0" eaLnBrk="0" fontAlgn="base" latinLnBrk="0" hangingPunct="0">
              <a:lnSpc>
                <a:spcPct val="100000"/>
              </a:lnSpc>
              <a:spcBef>
                <a:spcPct val="0"/>
              </a:spcBef>
              <a:spcAft>
                <a:spcPct val="0"/>
              </a:spcAft>
              <a:buClrTx/>
              <a:buSzTx/>
              <a:buFontTx/>
              <a:buChar char="-"/>
              <a:defRPr/>
            </a:pPr>
            <a:r>
              <a:rPr kumimoji="0" lang="ru-RU" sz="2400" b="0" i="0" u="none" strike="noStrike" kern="1200" cap="none" spc="0" normalizeH="0" baseline="0" noProof="0" dirty="0" err="1" smtClean="0">
                <a:ln>
                  <a:noFill/>
                </a:ln>
                <a:solidFill>
                  <a:schemeClr val="tx1"/>
                </a:solidFill>
                <a:effectLst/>
                <a:uLnTx/>
                <a:uFillTx/>
                <a:latin typeface="Arial" panose="020B0604020202020204" pitchFamily="34" charset="0"/>
                <a:ea typeface="+mn-ea"/>
                <a:cs typeface="+mn-cs"/>
              </a:rPr>
              <a:t>ата-аналар</a:t>
            </a:r>
            <a:r>
              <a:rPr kumimoji="0" lang="ru-RU" sz="24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 </a:t>
            </a:r>
            <a:r>
              <a:rPr kumimoji="0" lang="ru-RU" sz="2400" b="0" i="0" u="none" strike="noStrike" kern="1200" cap="none" spc="0" normalizeH="0" baseline="0" noProof="0" dirty="0" err="1" smtClean="0">
                <a:ln>
                  <a:noFill/>
                </a:ln>
                <a:solidFill>
                  <a:schemeClr val="tx1"/>
                </a:solidFill>
                <a:effectLst/>
                <a:uLnTx/>
                <a:uFillTx/>
                <a:latin typeface="Arial" panose="020B0604020202020204" pitchFamily="34" charset="0"/>
                <a:ea typeface="+mn-ea"/>
                <a:cs typeface="+mn-cs"/>
              </a:rPr>
              <a:t>комитеті</a:t>
            </a:r>
            <a:r>
              <a:rPr kumimoji="0" lang="ru-RU" sz="24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a:t>
            </a:r>
            <a:endParaRPr kumimoji="0" lang="ru-RU" sz="24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endParaRPr>
          </a:p>
          <a:p>
            <a:pPr marL="342900" marR="0" lvl="0" indent="-342900" algn="ctr" defTabSz="914400" rtl="0" eaLnBrk="0" fontAlgn="base" latinLnBrk="0" hangingPunct="0">
              <a:lnSpc>
                <a:spcPct val="100000"/>
              </a:lnSpc>
              <a:spcBef>
                <a:spcPct val="0"/>
              </a:spcBef>
              <a:spcAft>
                <a:spcPct val="0"/>
              </a:spcAft>
              <a:buClrTx/>
              <a:buSzTx/>
              <a:buFontTx/>
              <a:buChar char="-"/>
              <a:defRPr/>
            </a:pPr>
            <a:r>
              <a:rPr kumimoji="0" lang="ru-RU" sz="24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 </a:t>
            </a:r>
            <a:r>
              <a:rPr kumimoji="0" lang="ru-RU" sz="2400" b="0" i="0" u="none" strike="noStrike" kern="1200" cap="none" spc="0" normalizeH="0" baseline="0" noProof="0" dirty="0" err="1" smtClean="0">
                <a:ln>
                  <a:noFill/>
                </a:ln>
                <a:solidFill>
                  <a:schemeClr val="tx1"/>
                </a:solidFill>
                <a:effectLst/>
                <a:uLnTx/>
                <a:uFillTx/>
                <a:latin typeface="Arial" panose="020B0604020202020204" pitchFamily="34" charset="0"/>
                <a:ea typeface="+mn-ea"/>
                <a:cs typeface="+mn-cs"/>
              </a:rPr>
              <a:t>жергілікті</a:t>
            </a:r>
            <a:r>
              <a:rPr kumimoji="0" lang="ru-RU" sz="24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 </a:t>
            </a:r>
            <a:r>
              <a:rPr kumimoji="0" lang="ru-RU" sz="2400" b="0"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атқарушы</a:t>
            </a:r>
            <a:r>
              <a:rPr kumimoji="0" lang="ru-RU" sz="24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r>
              <a:rPr kumimoji="0" lang="ru-RU" sz="2400" b="0" i="0" u="none" strike="noStrike" kern="1200" cap="none" spc="0" normalizeH="0" baseline="0" noProof="0" dirty="0" err="1" smtClean="0">
                <a:ln>
                  <a:noFill/>
                </a:ln>
                <a:solidFill>
                  <a:schemeClr val="tx1"/>
                </a:solidFill>
                <a:effectLst/>
                <a:uLnTx/>
                <a:uFillTx/>
                <a:latin typeface="Arial" panose="020B0604020202020204" pitchFamily="34" charset="0"/>
                <a:ea typeface="+mn-ea"/>
                <a:cs typeface="+mn-cs"/>
              </a:rPr>
              <a:t>органдар</a:t>
            </a:r>
            <a:r>
              <a:rPr kumimoji="0" lang="ru-RU" sz="24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a:t>
            </a:r>
            <a:endParaRPr kumimoji="0" lang="ru-RU" sz="24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endParaRPr>
          </a:p>
          <a:p>
            <a:pPr marL="342900" marR="0" lvl="0" indent="-342900" algn="ctr" defTabSz="914400" rtl="0" eaLnBrk="0" fontAlgn="base" latinLnBrk="0" hangingPunct="0">
              <a:lnSpc>
                <a:spcPct val="100000"/>
              </a:lnSpc>
              <a:spcBef>
                <a:spcPct val="0"/>
              </a:spcBef>
              <a:spcAft>
                <a:spcPct val="0"/>
              </a:spcAft>
              <a:buClrTx/>
              <a:buSzTx/>
              <a:buFontTx/>
              <a:buChar char="-"/>
              <a:defRPr/>
            </a:pPr>
            <a:r>
              <a:rPr kumimoji="0" lang="ru-RU" sz="2400" b="0" i="0" u="none" strike="noStrike" kern="1200" cap="none" spc="0" normalizeH="0" baseline="0" noProof="0" dirty="0" smtClean="0">
                <a:ln>
                  <a:noFill/>
                </a:ln>
                <a:solidFill>
                  <a:schemeClr val="tx1"/>
                </a:solidFill>
                <a:effectLst/>
                <a:uLnTx/>
                <a:uFillTx/>
                <a:latin typeface="Arial" panose="020B0604020202020204" pitchFamily="34" charset="0"/>
                <a:ea typeface="+mn-ea"/>
                <a:cs typeface="+mn-cs"/>
              </a:rPr>
              <a:t> </a:t>
            </a:r>
            <a:r>
              <a:rPr kumimoji="0" lang="ru-RU" sz="2400" b="0"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мүдделі</a:t>
            </a:r>
            <a:r>
              <a:rPr kumimoji="0" lang="ru-RU" sz="24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r>
              <a:rPr kumimoji="0" lang="ru-RU" sz="2400" b="0"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мемлекеттік</a:t>
            </a:r>
            <a:r>
              <a:rPr kumimoji="0" lang="ru-RU" sz="24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r>
              <a:rPr kumimoji="0" lang="ru-RU" sz="2400" b="0"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органдар</a:t>
            </a:r>
            <a:r>
              <a:rPr kumimoji="0" lang="ru-RU" sz="24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r>
              <a:rPr kumimoji="0" lang="ru-RU" sz="2400" b="0"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өзге</a:t>
            </a:r>
            <a:r>
              <a:rPr kumimoji="0" lang="ru-RU" sz="24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r>
              <a:rPr kumimoji="0" lang="ru-RU" sz="2400" b="0"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жеке</a:t>
            </a:r>
            <a:r>
              <a:rPr kumimoji="0" lang="ru-RU" sz="24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r>
              <a:rPr kumimoji="0" lang="ru-RU" sz="2400" b="0"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және</a:t>
            </a:r>
            <a:r>
              <a:rPr kumimoji="0" lang="ru-RU" sz="24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 </a:t>
            </a:r>
            <a:r>
              <a:rPr kumimoji="0" lang="ru-RU" sz="2400" b="0" i="0" u="none" strike="noStrike" kern="1200" cap="none" spc="0" normalizeH="0" baseline="0" noProof="0" dirty="0" err="1">
                <a:ln>
                  <a:noFill/>
                </a:ln>
                <a:solidFill>
                  <a:schemeClr val="tx1"/>
                </a:solidFill>
                <a:effectLst/>
                <a:uLnTx/>
                <a:uFillTx/>
                <a:latin typeface="Arial" panose="020B0604020202020204" pitchFamily="34" charset="0"/>
                <a:ea typeface="+mn-ea"/>
                <a:cs typeface="+mn-cs"/>
              </a:rPr>
              <a:t>немесе</a:t>
            </a:r>
            <a:r>
              <a:rPr kumimoji="0" lang="ru-RU" sz="2400" b="0" i="0" u="none" strike="noStrike" kern="1200" cap="none" spc="0" normalizeH="0" baseline="0" noProof="0" dirty="0">
                <a:ln>
                  <a:noFill/>
                </a:ln>
                <a:solidFill>
                  <a:schemeClr val="tx1"/>
                </a:solidFill>
                <a:effectLst/>
                <a:uLnTx/>
                <a:uFillTx/>
                <a:latin typeface="Arial" panose="020B0604020202020204" pitchFamily="34" charset="0"/>
                <a:ea typeface="+mn-ea"/>
                <a:cs typeface="+mn-cs"/>
              </a:rPr>
              <a:t> </a:t>
            </a:r>
            <a:r>
              <a:rPr kumimoji="0" lang="ru-RU" sz="2400" b="0" i="0" u="none" strike="noStrike" kern="1200" cap="none" spc="0" normalizeH="0" baseline="0" noProof="0" dirty="0" err="1" smtClean="0">
                <a:ln>
                  <a:noFill/>
                </a:ln>
                <a:solidFill>
                  <a:schemeClr val="tx1"/>
                </a:solidFill>
                <a:effectLst/>
                <a:uLnTx/>
                <a:uFillTx/>
                <a:latin typeface="Arial" panose="020B0604020202020204" pitchFamily="34" charset="0"/>
                <a:ea typeface="+mn-ea"/>
                <a:cs typeface="+mn-cs"/>
              </a:rPr>
              <a:t>заңды</a:t>
            </a:r>
            <a:endParaRPr kumimoji="0" lang="ru-RU" sz="1900" b="1"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endParaRPr>
          </a:p>
        </p:txBody>
      </p:sp>
      <p:sp>
        <p:nvSpPr>
          <p:cNvPr id="8195" name="Прямоугольник 5"/>
          <p:cNvSpPr/>
          <p:nvPr/>
        </p:nvSpPr>
        <p:spPr>
          <a:xfrm>
            <a:off x="6156325" y="1863725"/>
            <a:ext cx="2665413" cy="1878013"/>
          </a:xfrm>
          <a:prstGeom prst="rect">
            <a:avLst/>
          </a:prstGeom>
          <a:noFill/>
          <a:ln w="28575" cap="flat" cmpd="sng">
            <a:solidFill>
              <a:schemeClr val="accent1"/>
            </a:solidFill>
            <a:prstDash val="dashDot"/>
            <a:miter/>
            <a:headEnd type="none" w="med" len="med"/>
            <a:tailEnd type="none" w="med" len="med"/>
          </a:ln>
        </p:spPr>
        <p:txBody>
          <a:bodyPr>
            <a:spAutoFit/>
          </a:bodyPr>
          <a:lstStyle>
            <a:lvl1pPr marL="342900" indent="-342900" algn="l" rtl="0" eaLnBrk="0" fontAlgn="base" hangingPunct="0">
              <a:spcBef>
                <a:spcPct val="20000"/>
              </a:spcBef>
              <a:spcAft>
                <a:spcPct val="0"/>
              </a:spcAft>
              <a:buBlip>
                <a:blip r:embed="rId1"/>
              </a:buBlip>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endParaRPr lang="" altLang="ru-RU" sz="2000" dirty="0">
              <a:latin typeface="Century Gothic" panose="020B0502020202020204" pitchFamily="34" charset="0"/>
            </a:endParaRPr>
          </a:p>
          <a:p>
            <a:pPr marL="0" lvl="0" indent="0" algn="ctr">
              <a:spcBef>
                <a:spcPct val="0"/>
              </a:spcBef>
              <a:buNone/>
            </a:pPr>
            <a:r>
              <a:rPr sz="2400" dirty="0">
                <a:latin typeface="Times New Roman" panose="02020603050405020304" pitchFamily="18" charset="0"/>
                <a:cs typeface="Times New Roman" panose="02020603050405020304" pitchFamily="18" charset="0"/>
              </a:rPr>
              <a:t>Қамқоршылар Кеңесі білім беру ұйымдарында құрылады</a:t>
            </a:r>
            <a:endParaRPr lang="ru-RU" altLang="ru-RU" sz="2400" b="1" dirty="0">
              <a:solidFill>
                <a:srgbClr val="0070C0"/>
              </a:solidFill>
              <a:latin typeface="Times New Roman" panose="02020603050405020304" pitchFamily="18" charset="0"/>
              <a:ea typeface="Times New Roman" panose="02020603050405020304" pitchFamily="18" charset="0"/>
            </a:endParaRPr>
          </a:p>
        </p:txBody>
      </p:sp>
      <p:sp>
        <p:nvSpPr>
          <p:cNvPr id="7" name="Заголовок 1"/>
          <p:cNvSpPr>
            <a:spLocks noGrp="1"/>
          </p:cNvSpPr>
          <p:nvPr>
            <p:ph type="title"/>
          </p:nvPr>
        </p:nvSpPr>
        <p:spPr>
          <a:xfrm>
            <a:off x="723900" y="669925"/>
            <a:ext cx="8066088" cy="1198563"/>
          </a:xfrm>
        </p:spPr>
        <p:txBody>
          <a:bodyPr vert="horz" wrap="square" lIns="91440" tIns="45720" rIns="91440" bIns="45720" numCol="1" anchor="t" anchorCtr="0" compatLnSpc="1"/>
          <a:p>
            <a:pPr algn="ctr">
              <a:buNone/>
            </a:pPr>
            <a:r>
              <a:rPr sz="3200" b="0" dirty="0">
                <a:solidFill>
                  <a:schemeClr val="bg1"/>
                </a:solidFill>
                <a:latin typeface="Times New Roman" panose="02020603050405020304" pitchFamily="18" charset="0"/>
                <a:ea typeface="+mj-ea"/>
                <a:cs typeface="Times New Roman" panose="02020603050405020304" pitchFamily="18" charset="0"/>
              </a:rPr>
              <a:t>ҚАМҚОРШЫЛЫҚ КЕҢЕСТІҢ ӨЗАРА </a:t>
            </a:r>
            <a:br>
              <a:rPr sz="3200" b="0" dirty="0">
                <a:solidFill>
                  <a:schemeClr val="bg1"/>
                </a:solidFill>
                <a:latin typeface="Times New Roman" panose="02020603050405020304" pitchFamily="18" charset="0"/>
                <a:ea typeface="+mj-ea"/>
                <a:cs typeface="Times New Roman" panose="02020603050405020304" pitchFamily="18" charset="0"/>
              </a:rPr>
            </a:br>
            <a:r>
              <a:rPr sz="3200" b="0" dirty="0">
                <a:solidFill>
                  <a:schemeClr val="bg1"/>
                </a:solidFill>
                <a:latin typeface="Times New Roman" panose="02020603050405020304" pitchFamily="18" charset="0"/>
                <a:ea typeface="+mj-ea"/>
                <a:cs typeface="Times New Roman" panose="02020603050405020304" pitchFamily="18" charset="0"/>
              </a:rPr>
              <a:t>ІС-ӘРЕКЕТТЕРІ</a:t>
            </a:r>
            <a:endParaRPr sz="3200" dirty="0">
              <a:solidFill>
                <a:schemeClr val="bg1"/>
              </a:solidFill>
              <a:latin typeface="Times New Roman" panose="02020603050405020304" pitchFamily="18" charset="0"/>
              <a:ea typeface="Times New Roman" panose="02020603050405020304" pitchFamily="18" charset="0"/>
              <a:cs typeface="+mj-cs"/>
            </a:endParaRPr>
          </a:p>
        </p:txBody>
      </p:sp>
      <p:pic>
        <p:nvPicPr>
          <p:cNvPr id="8197" name="Picture 2" descr="C:\Users\Stella.Ibraeva\Desktop\about.png"/>
          <p:cNvPicPr>
            <a:picLocks noChangeAspect="1"/>
          </p:cNvPicPr>
          <p:nvPr/>
        </p:nvPicPr>
        <p:blipFill>
          <a:blip r:embed="rId2"/>
          <a:stretch>
            <a:fillRect/>
          </a:stretch>
        </p:blipFill>
        <p:spPr>
          <a:xfrm>
            <a:off x="5916613" y="4408488"/>
            <a:ext cx="3117850" cy="1911350"/>
          </a:xfrm>
          <a:prstGeom prst="rect">
            <a:avLst/>
          </a:prstGeom>
          <a:noFill/>
          <a:ln w="9525">
            <a:noFill/>
          </a:ln>
        </p:spPr>
      </p:pic>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Прямоугольник 3"/>
          <p:cNvSpPr/>
          <p:nvPr/>
        </p:nvSpPr>
        <p:spPr>
          <a:xfrm>
            <a:off x="503238" y="1768475"/>
            <a:ext cx="4265612" cy="1323975"/>
          </a:xfrm>
          <a:prstGeom prst="rect">
            <a:avLst/>
          </a:prstGeom>
          <a:solidFill>
            <a:schemeClr val="bg1"/>
          </a:solidFill>
          <a:ln w="28575" cap="flat" cmpd="sng">
            <a:solidFill>
              <a:schemeClr val="accent1"/>
            </a:solidFill>
            <a:prstDash val="dashDot"/>
            <a:miter/>
            <a:headEnd type="none" w="med" len="med"/>
            <a:tailEnd type="none" w="med" len="med"/>
          </a:ln>
        </p:spPr>
        <p:txBody>
          <a:bodyPr>
            <a:spAutoFit/>
          </a:bodyPr>
          <a:lstStyle>
            <a:lvl1pPr marL="342900" indent="-342900" algn="l" rtl="0" eaLnBrk="0" fontAlgn="base" hangingPunct="0">
              <a:spcBef>
                <a:spcPct val="20000"/>
              </a:spcBef>
              <a:spcAft>
                <a:spcPct val="0"/>
              </a:spcAft>
              <a:buBlip>
                <a:blip r:embed="rId1"/>
              </a:buBlip>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sz="1600" b="1" dirty="0">
                <a:latin typeface="Times New Roman" panose="02020603050405020304" pitchFamily="18" charset="0"/>
                <a:cs typeface="Times New Roman" panose="02020603050405020304" pitchFamily="18" charset="0"/>
              </a:rPr>
              <a:t>Қамқоршылық кеңес мүшелерінің саны тақ болып табылады және бір-бірімен және осы білім беру ұйымының басшысымен тығыз қарым-қатынаста және қасиетте болмайтын кемінде </a:t>
            </a:r>
            <a:r>
              <a:rPr sz="1600" b="1" dirty="0">
                <a:solidFill>
                  <a:srgbClr val="C00000"/>
                </a:solidFill>
                <a:latin typeface="Times New Roman" panose="02020603050405020304" pitchFamily="18" charset="0"/>
                <a:cs typeface="Times New Roman" panose="02020603050405020304" pitchFamily="18" charset="0"/>
              </a:rPr>
              <a:t>тоғыз адамды құрайды</a:t>
            </a:r>
            <a:r>
              <a:rPr sz="1600" b="1" dirty="0">
                <a:latin typeface="Times New Roman" panose="02020603050405020304" pitchFamily="18" charset="0"/>
                <a:cs typeface="Times New Roman" panose="02020603050405020304" pitchFamily="18" charset="0"/>
              </a:rPr>
              <a:t>. </a:t>
            </a:r>
            <a:endParaRPr lang="ru-RU" altLang="ru-RU" sz="1600" b="1" dirty="0">
              <a:latin typeface="Times New Roman" panose="02020603050405020304" pitchFamily="18" charset="0"/>
              <a:ea typeface="Times New Roman" panose="02020603050405020304" pitchFamily="18" charset="0"/>
            </a:endParaRPr>
          </a:p>
        </p:txBody>
      </p:sp>
      <p:sp>
        <p:nvSpPr>
          <p:cNvPr id="5" name="Заголовок 1"/>
          <p:cNvSpPr>
            <a:spLocks noGrp="1"/>
          </p:cNvSpPr>
          <p:nvPr>
            <p:ph type="title"/>
          </p:nvPr>
        </p:nvSpPr>
        <p:spPr>
          <a:xfrm>
            <a:off x="1149350" y="893763"/>
            <a:ext cx="7807325" cy="1184275"/>
          </a:xfrm>
        </p:spPr>
        <p:txBody>
          <a:bodyPr vert="horz" wrap="square" lIns="91440" tIns="45720" rIns="91440" bIns="45720" numCol="1" anchor="t" anchorCtr="0" compatLnSpc="1"/>
          <a:p>
            <a:pPr algn="ctr">
              <a:buNone/>
            </a:pPr>
            <a:r>
              <a:rPr sz="3200" dirty="0">
                <a:solidFill>
                  <a:schemeClr val="bg1"/>
                </a:solidFill>
                <a:latin typeface="Times New Roman" panose="02020603050405020304" pitchFamily="18" charset="0"/>
                <a:ea typeface="+mj-ea"/>
                <a:cs typeface="Times New Roman" panose="02020603050405020304" pitchFamily="18" charset="0"/>
              </a:rPr>
              <a:t>ҚАМҚОРШЫЛЫҚ КЕҢЕС ҚҰРАМЫ</a:t>
            </a:r>
            <a:endParaRPr lang="ru-RU" altLang="ru-RU" sz="3200" dirty="0">
              <a:solidFill>
                <a:schemeClr val="bg1"/>
              </a:solidFill>
              <a:latin typeface="Century Gothic" panose="020B0502020202020204" pitchFamily="34" charset="0"/>
              <a:ea typeface="+mj-ea"/>
              <a:cs typeface="+mj-cs"/>
            </a:endParaRPr>
          </a:p>
        </p:txBody>
      </p:sp>
      <p:sp>
        <p:nvSpPr>
          <p:cNvPr id="6" name="Прямоугольник 5"/>
          <p:cNvSpPr/>
          <p:nvPr/>
        </p:nvSpPr>
        <p:spPr>
          <a:xfrm>
            <a:off x="5003800" y="1844675"/>
            <a:ext cx="3952875" cy="4094163"/>
          </a:xfrm>
          <a:prstGeom prst="rect">
            <a:avLst/>
          </a:prstGeom>
          <a:solidFill>
            <a:schemeClr val="accent2">
              <a:lumMod val="20000"/>
              <a:lumOff val="80000"/>
            </a:schemeClr>
          </a:solidFill>
          <a:ln>
            <a:solidFill>
              <a:schemeClr val="accent1"/>
            </a:solidFill>
          </a:ln>
        </p:spPr>
        <p:txBody>
          <a:bodyPr>
            <a:spAutoFit/>
          </a:bodyPr>
          <a:p>
            <a:pPr algn="ctr">
              <a:buNone/>
            </a:pPr>
            <a:r>
              <a:rPr sz="2000" dirty="0">
                <a:latin typeface="Times New Roman" panose="02020603050405020304" pitchFamily="18" charset="0"/>
                <a:cs typeface="Times New Roman" panose="02020603050405020304" pitchFamily="18" charset="0"/>
              </a:rPr>
              <a:t>Қамқоршылық кеңес мүшелерінің өкілеттік мерзімі үш жылды құрайды. Қамқоршылық кеңестің мүшелері осы білім беру ұйымы қызметкерлерінің штатына кірмейді.</a:t>
            </a:r>
            <a:br>
              <a:rPr sz="2000" dirty="0">
                <a:latin typeface="Times New Roman" panose="02020603050405020304" pitchFamily="18" charset="0"/>
                <a:cs typeface="Times New Roman" panose="02020603050405020304" pitchFamily="18" charset="0"/>
              </a:rPr>
            </a:br>
            <a:r>
              <a:rPr sz="2000" dirty="0">
                <a:latin typeface="Times New Roman" panose="02020603050405020304" pitchFamily="18" charset="0"/>
                <a:cs typeface="Times New Roman" panose="02020603050405020304" pitchFamily="18" charset="0"/>
              </a:rPr>
              <a:t>Тірек мектепте (ресурстық орталықта) құрылған Қамқоршылық кеңестің өкілеттіктері оған бекітілген шағын жинақталған мектептерге де қолданылады.</a:t>
            </a:r>
            <a:endParaRPr sz="2000" dirty="0">
              <a:latin typeface="Times New Roman" panose="02020603050405020304" pitchFamily="18" charset="0"/>
              <a:ea typeface="Times New Roman" panose="02020603050405020304" pitchFamily="18" charset="0"/>
            </a:endParaRPr>
          </a:p>
        </p:txBody>
      </p:sp>
      <p:sp>
        <p:nvSpPr>
          <p:cNvPr id="10245" name="Прямоугольник 6"/>
          <p:cNvSpPr/>
          <p:nvPr/>
        </p:nvSpPr>
        <p:spPr>
          <a:xfrm>
            <a:off x="277813" y="5086350"/>
            <a:ext cx="4256087" cy="1630363"/>
          </a:xfrm>
          <a:prstGeom prst="rect">
            <a:avLst/>
          </a:prstGeom>
          <a:solidFill>
            <a:schemeClr val="bg1"/>
          </a:solidFill>
          <a:ln w="28575" cap="flat" cmpd="sng">
            <a:solidFill>
              <a:schemeClr val="accent1"/>
            </a:solidFill>
            <a:prstDash val="dashDot"/>
            <a:miter/>
            <a:headEnd type="none" w="med" len="med"/>
            <a:tailEnd type="none" w="med" len="med"/>
          </a:ln>
        </p:spPr>
        <p:txBody>
          <a:bodyPr>
            <a:spAutoFit/>
          </a:bodyPr>
          <a:lstStyle>
            <a:lvl1pPr marL="342900" indent="-342900" algn="l" rtl="0" eaLnBrk="0" fontAlgn="base" hangingPunct="0">
              <a:spcBef>
                <a:spcPct val="20000"/>
              </a:spcBef>
              <a:spcAft>
                <a:spcPct val="0"/>
              </a:spcAft>
              <a:buBlip>
                <a:blip r:embed="rId1"/>
              </a:buBlip>
              <a:defRPr sz="3200" b="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algn="ctr">
              <a:spcBef>
                <a:spcPct val="0"/>
              </a:spcBef>
              <a:buNone/>
            </a:pPr>
            <a:r>
              <a:rPr sz="2000" b="1" dirty="0">
                <a:latin typeface="Times New Roman" panose="02020603050405020304" pitchFamily="18" charset="0"/>
                <a:cs typeface="Times New Roman" panose="02020603050405020304" pitchFamily="18" charset="0"/>
              </a:rPr>
              <a:t>Мемлекеттік органдардың өкілдері болып табылатын Қамқоршылық кеңес мүшелерінің саны </a:t>
            </a:r>
            <a:r>
              <a:rPr sz="2000" b="1" dirty="0">
                <a:solidFill>
                  <a:srgbClr val="C00000"/>
                </a:solidFill>
                <a:latin typeface="Times New Roman" panose="02020603050405020304" pitchFamily="18" charset="0"/>
                <a:cs typeface="Times New Roman" panose="02020603050405020304" pitchFamily="18" charset="0"/>
              </a:rPr>
              <a:t>үш адамнан аспайды.</a:t>
            </a:r>
            <a:br>
              <a:rPr sz="2000" b="1" dirty="0">
                <a:latin typeface="Times New Roman" panose="02020603050405020304" pitchFamily="18" charset="0"/>
                <a:cs typeface="Times New Roman" panose="02020603050405020304" pitchFamily="18" charset="0"/>
              </a:rPr>
            </a:br>
            <a:r>
              <a:rPr sz="2000" b="1" dirty="0">
                <a:latin typeface="Times New Roman" panose="02020603050405020304" pitchFamily="18" charset="0"/>
                <a:cs typeface="Times New Roman" panose="02020603050405020304" pitchFamily="18" charset="0"/>
              </a:rPr>
              <a:t> </a:t>
            </a:r>
            <a:endParaRPr lang="ru-RU" altLang="ru-RU" sz="2000" b="1" i="1" dirty="0">
              <a:solidFill>
                <a:srgbClr val="C00000"/>
              </a:solidFill>
              <a:latin typeface="Times New Roman" panose="02020603050405020304" pitchFamily="18" charset="0"/>
              <a:ea typeface="Times New Roman" panose="02020603050405020304" pitchFamily="18" charset="0"/>
            </a:endParaRPr>
          </a:p>
        </p:txBody>
      </p:sp>
      <p:pic>
        <p:nvPicPr>
          <p:cNvPr id="10246" name="Picture 2" descr="C:\Users\Stella.Ibraeva\Desktop\Basic-Scrum-Team-Connected.jpg"/>
          <p:cNvPicPr>
            <a:picLocks noChangeAspect="1"/>
          </p:cNvPicPr>
          <p:nvPr/>
        </p:nvPicPr>
        <p:blipFill>
          <a:blip r:embed="rId2"/>
          <a:stretch>
            <a:fillRect/>
          </a:stretch>
        </p:blipFill>
        <p:spPr>
          <a:xfrm>
            <a:off x="1165225" y="3117850"/>
            <a:ext cx="2624138" cy="1968500"/>
          </a:xfrm>
          <a:prstGeom prst="rect">
            <a:avLst/>
          </a:prstGeom>
          <a:noFill/>
          <a:ln w="9525">
            <a:noFill/>
          </a:ln>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7" name="Схема 6"/>
          <p:cNvGraphicFramePr/>
          <p:nvPr/>
        </p:nvGraphicFramePr>
        <p:xfrm>
          <a:off x="251520" y="1738040"/>
          <a:ext cx="8712968" cy="5085184"/>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9219" name="Заголовок 1"/>
          <p:cNvSpPr>
            <a:spLocks noGrp="1"/>
          </p:cNvSpPr>
          <p:nvPr>
            <p:ph type="title"/>
          </p:nvPr>
        </p:nvSpPr>
        <p:spPr>
          <a:xfrm>
            <a:off x="1116013" y="836613"/>
            <a:ext cx="7848600" cy="71437"/>
          </a:xfrm>
          <a:ln/>
        </p:spPr>
        <p:txBody>
          <a:bodyPr vert="horz" wrap="square" lIns="91440" tIns="45720" rIns="91440" bIns="45720" anchor="ctr" anchorCtr="0"/>
          <a:p>
            <a:pPr>
              <a:buNone/>
            </a:pPr>
            <a:br>
              <a:rPr dirty="0"/>
            </a:br>
            <a:r>
              <a:rPr dirty="0">
                <a:latin typeface="Times New Roman" panose="02020603050405020304" pitchFamily="18" charset="0"/>
                <a:cs typeface="Times New Roman" panose="02020603050405020304" pitchFamily="18" charset="0"/>
              </a:rPr>
              <a:t>Қамқоршылық кеңестің құрамы:</a:t>
            </a:r>
            <a:br>
              <a:rPr dirty="0">
                <a:latin typeface="Times New Roman" panose="02020603050405020304" pitchFamily="18" charset="0"/>
                <a:cs typeface="Times New Roman" panose="02020603050405020304" pitchFamily="18" charset="0"/>
              </a:rPr>
            </a:br>
            <a:endParaRPr lang="ru-RU" altLang="ru-RU" sz="3200" b="1" dirty="0">
              <a:solidFill>
                <a:schemeClr val="bg1"/>
              </a:solidFill>
              <a:latin typeface="Times New Roman" panose="02020603050405020304" pitchFamily="18" charset="0"/>
              <a:ea typeface="Times New Roman" panose="02020603050405020304" pitchFamily="18" charset="0"/>
            </a:endParaRPr>
          </a:p>
        </p:txBody>
      </p:sp>
      <p:pic>
        <p:nvPicPr>
          <p:cNvPr id="9220" name="Picture 2" descr="C:\Users\Stella.Ibraeva\Desktop\proekty.png"/>
          <p:cNvPicPr>
            <a:picLocks noChangeAspect="1"/>
          </p:cNvPicPr>
          <p:nvPr/>
        </p:nvPicPr>
        <p:blipFill>
          <a:blip r:embed="rId6"/>
          <a:stretch>
            <a:fillRect/>
          </a:stretch>
        </p:blipFill>
        <p:spPr>
          <a:xfrm>
            <a:off x="6156325" y="2852738"/>
            <a:ext cx="2735263" cy="2738437"/>
          </a:xfrm>
          <a:prstGeom prst="rect">
            <a:avLst/>
          </a:prstGeom>
          <a:noFill/>
          <a:ln w="9525">
            <a:noFill/>
          </a:ln>
        </p:spPr>
      </p:pic>
    </p:spTree>
  </p:cSld>
  <p:clrMapOvr>
    <a:masterClrMapping/>
  </p:clrMapOvr>
  <p:transition/>
</p:sld>
</file>

<file path=ppt/theme/theme1.xml><?xml version="1.0" encoding="utf-8"?>
<a:theme xmlns:a="http://schemas.openxmlformats.org/drawingml/2006/main" name="пюанрю">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пюанрю">
      <a:majorFont>
        <a:latin typeface="Arial Narrow"/>
        <a:ea typeface=""/>
        <a:cs typeface=""/>
      </a:majorFont>
      <a:minorFont>
        <a:latin typeface="Arial Narrow"/>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non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ru-RU" sz="2400" b="1"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non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ru-RU" sz="2400" b="1"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пюанрю 1">
        <a:dk1>
          <a:srgbClr val="FF9900"/>
        </a:dk1>
        <a:lt1>
          <a:srgbClr val="FFFFCC"/>
        </a:lt1>
        <a:dk2>
          <a:srgbClr val="000000"/>
        </a:dk2>
        <a:lt2>
          <a:srgbClr val="FFCC00"/>
        </a:lt2>
        <a:accent1>
          <a:srgbClr val="6B6253"/>
        </a:accent1>
        <a:accent2>
          <a:srgbClr val="72543E"/>
        </a:accent2>
        <a:accent3>
          <a:srgbClr val="AAAAAA"/>
        </a:accent3>
        <a:accent4>
          <a:srgbClr val="DADAAE"/>
        </a:accent4>
        <a:accent5>
          <a:srgbClr val="BAB7B3"/>
        </a:accent5>
        <a:accent6>
          <a:srgbClr val="674B37"/>
        </a:accent6>
        <a:hlink>
          <a:srgbClr val="DA9880"/>
        </a:hlink>
        <a:folHlink>
          <a:srgbClr val="B2B2B2"/>
        </a:folHlink>
      </a:clrScheme>
      <a:clrMap bg1="dk2" tx1="lt1" bg2="dk1" tx2="lt2" accent1="accent1" accent2="accent2" accent3="accent3" accent4="accent4" accent5="accent5" accent6="accent6" hlink="hlink" folHlink="folHlink"/>
    </a:extraClrScheme>
    <a:extraClrScheme>
      <a:clrScheme name="пюанрю 2">
        <a:dk1>
          <a:srgbClr val="000000"/>
        </a:dk1>
        <a:lt1>
          <a:srgbClr val="FFFFFF"/>
        </a:lt1>
        <a:dk2>
          <a:srgbClr val="000000"/>
        </a:dk2>
        <a:lt2>
          <a:srgbClr val="006600"/>
        </a:lt2>
        <a:accent1>
          <a:srgbClr val="F5EBC1"/>
        </a:accent1>
        <a:accent2>
          <a:srgbClr val="FFCC00"/>
        </a:accent2>
        <a:accent3>
          <a:srgbClr val="FFFFFF"/>
        </a:accent3>
        <a:accent4>
          <a:srgbClr val="000000"/>
        </a:accent4>
        <a:accent5>
          <a:srgbClr val="F9F3DD"/>
        </a:accent5>
        <a:accent6>
          <a:srgbClr val="E7B900"/>
        </a:accent6>
        <a:hlink>
          <a:srgbClr val="D4876C"/>
        </a:hlink>
        <a:folHlink>
          <a:srgbClr val="B2B2B2"/>
        </a:folHlink>
      </a:clrScheme>
      <a:clrMap bg1="lt1" tx1="dk1" bg2="lt2" tx2="dk2" accent1="accent1" accent2="accent2" accent3="accent3" accent4="accent4" accent5="accent5" accent6="accent6" hlink="hlink" folHlink="folHlink"/>
    </a:extraClrScheme>
    <a:extraClrScheme>
      <a:clrScheme name="пюанрю 3">
        <a:dk1>
          <a:srgbClr val="000000"/>
        </a:dk1>
        <a:lt1>
          <a:srgbClr val="FFFFFF"/>
        </a:lt1>
        <a:dk2>
          <a:srgbClr val="000000"/>
        </a:dk2>
        <a:lt2>
          <a:srgbClr val="292929"/>
        </a:lt2>
        <a:accent1>
          <a:srgbClr val="EAEAEA"/>
        </a:accent1>
        <a:accent2>
          <a:srgbClr val="969696"/>
        </a:accent2>
        <a:accent3>
          <a:srgbClr val="FFFFFF"/>
        </a:accent3>
        <a:accent4>
          <a:srgbClr val="000000"/>
        </a:accent4>
        <a:accent5>
          <a:srgbClr val="F3F3F3"/>
        </a:accent5>
        <a:accent6>
          <a:srgbClr val="878787"/>
        </a:accent6>
        <a:hlink>
          <a:srgbClr val="5F5F5F"/>
        </a:hlink>
        <a:folHlink>
          <a:srgbClr val="B2B2B2"/>
        </a:folHlink>
      </a:clrScheme>
      <a:clrMap bg1="lt1" tx1="dk1" bg2="lt2" tx2="dk2" accent1="accent1" accent2="accent2" accent3="accent3" accent4="accent4" accent5="accent5" accent6="accent6" hlink="hlink" folHlink="folHlink"/>
    </a:extraClrScheme>
    <a:extraClrScheme>
      <a:clrScheme name="пюанрю 4">
        <a:dk1>
          <a:srgbClr val="000000"/>
        </a:dk1>
        <a:lt1>
          <a:srgbClr val="FFFFFF"/>
        </a:lt1>
        <a:dk2>
          <a:srgbClr val="000000"/>
        </a:dk2>
        <a:lt2>
          <a:srgbClr val="006600"/>
        </a:lt2>
        <a:accent1>
          <a:srgbClr val="D8EBB3"/>
        </a:accent1>
        <a:accent2>
          <a:srgbClr val="CCCC00"/>
        </a:accent2>
        <a:accent3>
          <a:srgbClr val="FFFFFF"/>
        </a:accent3>
        <a:accent4>
          <a:srgbClr val="000000"/>
        </a:accent4>
        <a:accent5>
          <a:srgbClr val="E9F3D6"/>
        </a:accent5>
        <a:accent6>
          <a:srgbClr val="B9B900"/>
        </a:accent6>
        <a:hlink>
          <a:srgbClr val="FFBE7D"/>
        </a:hlink>
        <a:folHlink>
          <a:srgbClr val="B2B2B2"/>
        </a:folHlink>
      </a:clrScheme>
      <a:clrMap bg1="lt1" tx1="dk1" bg2="lt2" tx2="dk2" accent1="accent1" accent2="accent2" accent3="accent3" accent4="accent4" accent5="accent5" accent6="accent6" hlink="hlink" folHlink="folHlink"/>
    </a:extraClrScheme>
    <a:extraClrScheme>
      <a:clrScheme name="пюанрю 5">
        <a:dk1>
          <a:srgbClr val="000000"/>
        </a:dk1>
        <a:lt1>
          <a:srgbClr val="E5D3B3"/>
        </a:lt1>
        <a:dk2>
          <a:srgbClr val="800000"/>
        </a:dk2>
        <a:lt2>
          <a:srgbClr val="009900"/>
        </a:lt2>
        <a:accent1>
          <a:srgbClr val="D5B095"/>
        </a:accent1>
        <a:accent2>
          <a:srgbClr val="E28666"/>
        </a:accent2>
        <a:accent3>
          <a:srgbClr val="F0E6D6"/>
        </a:accent3>
        <a:accent4>
          <a:srgbClr val="000000"/>
        </a:accent4>
        <a:accent5>
          <a:srgbClr val="E7D4C8"/>
        </a:accent5>
        <a:accent6>
          <a:srgbClr val="CD795C"/>
        </a:accent6>
        <a:hlink>
          <a:srgbClr val="B75735"/>
        </a:hlink>
        <a:folHlink>
          <a:srgbClr val="B2B2B2"/>
        </a:folHlink>
      </a:clrScheme>
      <a:clrMap bg1="lt1" tx1="dk1" bg2="lt2" tx2="dk2" accent1="accent1" accent2="accent2" accent3="accent3" accent4="accent4" accent5="accent5" accent6="accent6" hlink="hlink" folHlink="folHlink"/>
    </a:extraClrScheme>
    <a:extraClrScheme>
      <a:clrScheme name="пюанрю 6">
        <a:dk1>
          <a:srgbClr val="99CC00"/>
        </a:dk1>
        <a:lt1>
          <a:srgbClr val="FFFFFF"/>
        </a:lt1>
        <a:dk2>
          <a:srgbClr val="51399D"/>
        </a:dk2>
        <a:lt2>
          <a:srgbClr val="FFFFCC"/>
        </a:lt2>
        <a:accent1>
          <a:srgbClr val="877CAA"/>
        </a:accent1>
        <a:accent2>
          <a:srgbClr val="000058"/>
        </a:accent2>
        <a:accent3>
          <a:srgbClr val="B3AECC"/>
        </a:accent3>
        <a:accent4>
          <a:srgbClr val="DADADA"/>
        </a:accent4>
        <a:accent5>
          <a:srgbClr val="C3BFD2"/>
        </a:accent5>
        <a:accent6>
          <a:srgbClr val="00004F"/>
        </a:accent6>
        <a:hlink>
          <a:srgbClr val="FFCC00"/>
        </a:hlink>
        <a:folHlink>
          <a:srgbClr val="B2B2B2"/>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2326</Words>
  <Application>WPS Presentation</Application>
  <PresentationFormat/>
  <Paragraphs>35</Paragraphs>
  <Slides>6</Slides>
  <Notes>1</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6</vt:i4>
      </vt:variant>
    </vt:vector>
  </HeadingPairs>
  <TitlesOfParts>
    <vt:vector size="17" baseType="lpstr">
      <vt:lpstr>Arial</vt:lpstr>
      <vt:lpstr>SimSun</vt:lpstr>
      <vt:lpstr>Wingdings</vt:lpstr>
      <vt:lpstr>Arial Narrow</vt:lpstr>
      <vt:lpstr>Times New Roman</vt:lpstr>
      <vt:lpstr>Century Gothic</vt:lpstr>
      <vt:lpstr>Trebuchet MS</vt:lpstr>
      <vt:lpstr>Calibri</vt:lpstr>
      <vt:lpstr>Microsoft YaHei</vt:lpstr>
      <vt:lpstr>Arial Unicode MS</vt:lpstr>
      <vt:lpstr>пюанрю</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Методический портфолио педагога</dc:title>
  <dc:creator>Елена Рыльцева</dc:creator>
  <cp:lastModifiedBy>Asel Mukasheva</cp:lastModifiedBy>
  <cp:revision>82</cp:revision>
  <cp:lastPrinted>2017-06-12T09:40:53Z</cp:lastPrinted>
  <dcterms:created xsi:type="dcterms:W3CDTF">2006-10-16T11:38:20Z</dcterms:created>
  <dcterms:modified xsi:type="dcterms:W3CDTF">2023-07-23T08:19:36Z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6F0EC34FC7C445FFB39EFC99F9F520D8</vt:lpwstr>
  </property>
  <property fmtid="{D5CDD505-2E9C-101B-9397-08002B2CF9AE}" pid="3" name="KSOProductBuildVer">
    <vt:lpwstr>1049-11.2.0.11537</vt:lpwstr>
  </property>
</Properties>
</file>