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Прием в 1-ый класс в 2024-2025 учебном году | 14.03.2024 | Губаха -  БезФормат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пк\Desktop\1645919263_37-kartinkin-net-p-shkolnie-kartinki-dlya-prezentatsii-39.png"/>
          <p:cNvPicPr>
            <a:picLocks noChangeAspect="1" noChangeArrowheads="1"/>
          </p:cNvPicPr>
          <p:nvPr/>
        </p:nvPicPr>
        <p:blipFill>
          <a:blip r:embed="rId2" cstate="print"/>
          <a:srcRect l="1312" t="5267" b="35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332656"/>
            <a:ext cx="6696744" cy="482453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КГУ «Общеобразовательная школа №10»  города Кокшетау продолжает прием учащихся  в 1 класс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2025-2026 учебный год 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 государственным и русским языком обучения.</a:t>
            </a:r>
          </a:p>
          <a:p>
            <a:pPr algn="ctr">
              <a:buNone/>
            </a:pP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Подать заявление можно 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через </a:t>
            </a:r>
            <a:r>
              <a:rPr lang="en-US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EGOV. KZ 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предоставив следующие документы: 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заявление</a:t>
            </a: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(от законных представителей);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медицинские документы </a:t>
            </a: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о состоянии здоровья  по форме 026/у-3 «Паспорт здоровья ребёнка»,  о состоянии  здоровья по форме Ф063/у 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фото 3*4 </a:t>
            </a: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(электронный формат) .</a:t>
            </a:r>
          </a:p>
          <a:p>
            <a:pPr algn="ctr">
              <a:buNone/>
            </a:pPr>
            <a:r>
              <a:rPr lang="ru-RU" sz="1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Заявление рассматривается 1 рабочий день </a:t>
            </a:r>
          </a:p>
          <a:p>
            <a:pPr algn="ctr">
              <a:buNone/>
            </a:pPr>
            <a:r>
              <a:rPr lang="ru-RU" sz="1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1 класс зачисляются дети, которым в 2025 году </a:t>
            </a:r>
          </a:p>
          <a:p>
            <a:pPr algn="ctr">
              <a:buNone/>
            </a:pPr>
            <a:r>
              <a:rPr lang="ru-RU" sz="1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исполняется 6 лет ( 2019 года рождения) </a:t>
            </a: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пк\Desktop\1645919263_37-kartinkin-net-p-shkolnie-kartinki-dlya-prezentatsii-39.png"/>
          <p:cNvPicPr>
            <a:picLocks noChangeAspect="1" noChangeArrowheads="1"/>
          </p:cNvPicPr>
          <p:nvPr/>
        </p:nvPicPr>
        <p:blipFill>
          <a:blip r:embed="rId2" cstate="print"/>
          <a:srcRect l="1312" t="5267" b="35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332656"/>
            <a:ext cx="6696744" cy="482453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Подать заявление можно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бумажном носителе 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предоставив следующие документы: 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заявление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(от законных представителей);</a:t>
            </a:r>
          </a:p>
          <a:p>
            <a:pPr>
              <a:buFontTx/>
              <a:buChar char="-"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копия свидетельства о рождении ребёнка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медицинские документы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о состоянии здоровья  по форме 052/-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2/у «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Паспорт здоровья ребёнка»,  о состоянии  здоровья по форме Ф065/у ;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фото 3*4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Мы ждём вас по адресу:  улица Кызылжар, 66 </a:t>
            </a:r>
          </a:p>
          <a:p>
            <a:pPr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(здание КГУ ОШ№9).</a:t>
            </a:r>
          </a:p>
          <a:p>
            <a:pPr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Информацию можно получить по телефону:  50-60-45</a:t>
            </a:r>
          </a:p>
          <a:p>
            <a:pPr>
              <a:buNone/>
            </a:pPr>
            <a:endParaRPr lang="ru-RU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Прием в 1-ый класс в 2024-2025 учебном году | 14.03.2024 | Губаха -  БезФормата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пк\Desktop\1645919263_37-kartinkin-net-p-shkolnie-kartinki-dlya-prezentatsii-39.png"/>
          <p:cNvPicPr>
            <a:picLocks noChangeAspect="1" noChangeArrowheads="1"/>
          </p:cNvPicPr>
          <p:nvPr/>
        </p:nvPicPr>
        <p:blipFill>
          <a:blip r:embed="rId2" cstate="print"/>
          <a:srcRect l="1312" t="5267" b="35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332656"/>
            <a:ext cx="6696744" cy="482453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2025–2026 </a:t>
            </a:r>
            <a:r>
              <a:rPr lang="ru-RU" sz="1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оқу жылына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sz="1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1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мектебімізге</a:t>
            </a: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 КММ</a:t>
            </a:r>
          </a:p>
          <a:p>
            <a:pPr algn="ctr">
              <a:buNone/>
            </a:pP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және орыс</a:t>
            </a: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тілдерінде</a:t>
            </a: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оқытылатын</a:t>
            </a: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1-сынып </a:t>
            </a:r>
            <a:r>
              <a:rPr lang="ru-RU" sz="1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оқушыларын қабылдау жалғасуды</a:t>
            </a: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kk-KZ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Өтінішті 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EGOV. KZ </a:t>
            </a:r>
            <a:r>
              <a:rPr lang="ru-RU" sz="1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арқылы беруге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algn="ctr">
              <a:buNone/>
            </a:pPr>
            <a:r>
              <a:rPr lang="kk-KZ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Қажетті құжаттар тізімі</a:t>
            </a: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ата-аналардың өтініші</a:t>
            </a:r>
            <a:r>
              <a:rPr lang="ru-RU" sz="1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«Бала </a:t>
            </a:r>
            <a:r>
              <a:rPr lang="ru-RU" sz="1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денсаулығы паспорты</a:t>
            </a: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  (Ф 026/у-3 ), Ф063/у  </a:t>
            </a:r>
            <a:r>
              <a:rPr lang="kk-KZ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нысаны бойынша денсаулық, жағдайы туралы күжат</a:t>
            </a: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3*4 </a:t>
            </a:r>
            <a:r>
              <a:rPr lang="ru-RU" sz="1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электрондық </a:t>
            </a: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фото .</a:t>
            </a:r>
          </a:p>
          <a:p>
            <a:pPr algn="ctr">
              <a:buNone/>
            </a:pPr>
            <a:r>
              <a:rPr lang="kk-KZ" sz="1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Өтінішті бір жұмыс күні  ішінде қарастырылады</a:t>
            </a:r>
          </a:p>
          <a:p>
            <a:pPr algn="ctr">
              <a:buNone/>
            </a:pPr>
            <a:r>
              <a:rPr lang="kk-KZ" sz="1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1- сыныпқа </a:t>
            </a:r>
            <a:r>
              <a:rPr lang="kk-KZ" sz="1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 жасқа толған балалар </a:t>
            </a:r>
            <a:r>
              <a:rPr lang="kk-KZ" sz="1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қабылданады</a:t>
            </a:r>
            <a:endParaRPr lang="kk-KZ" sz="1800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1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(2019 жылы туғандар)</a:t>
            </a:r>
            <a:endParaRPr lang="ru-RU" sz="1800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пк\Desktop\1645919263_37-kartinkin-net-p-shkolnie-kartinki-dlya-prezentatsii-39.png"/>
          <p:cNvPicPr>
            <a:picLocks noChangeAspect="1" noChangeArrowheads="1"/>
          </p:cNvPicPr>
          <p:nvPr/>
        </p:nvPicPr>
        <p:blipFill>
          <a:blip r:embed="rId2" cstate="print"/>
          <a:srcRect l="1312" t="5267" b="35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332656"/>
            <a:ext cx="6696744" cy="482453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Өтінішті қағаз арқылы беруге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None/>
            </a:pP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ата-аналардың өтініші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kk-KZ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баланың туу туралы куәлігінің көшірмесі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«Бала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денсаулығы паспорты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  (Ф 026/у-3 ), 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Ф063/у  </a:t>
            </a:r>
            <a:r>
              <a:rPr lang="kk-KZ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нысаны бойынша денсаулық, жағдайы туралы күжат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3*4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фото.</a:t>
            </a: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Барлы</a:t>
            </a:r>
            <a:r>
              <a:rPr lang="kk-KZ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 сұрақтар бойынша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Кызылжар, 66 </a:t>
            </a:r>
          </a:p>
          <a:p>
            <a:pPr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(№9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мектебі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ғимараты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ctr"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50-60-45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номері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хабарласыңыздар</a:t>
            </a:r>
            <a:endParaRPr lang="ru-RU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309</Words>
  <Application>Microsoft Office PowerPoint</Application>
  <PresentationFormat>Экран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 </vt:lpstr>
      <vt:lpstr> </vt:lpstr>
      <vt:lpstr>Слайд 4</vt:lpstr>
      <vt:lpstr>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</dc:creator>
  <cp:lastModifiedBy>пк</cp:lastModifiedBy>
  <cp:revision>16</cp:revision>
  <dcterms:created xsi:type="dcterms:W3CDTF">2025-05-12T10:38:54Z</dcterms:created>
  <dcterms:modified xsi:type="dcterms:W3CDTF">2025-06-09T03:34:47Z</dcterms:modified>
</cp:coreProperties>
</file>